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546" r:id="rId5"/>
    <p:sldId id="547" r:id="rId6"/>
    <p:sldId id="548" r:id="rId7"/>
    <p:sldId id="551" r:id="rId8"/>
    <p:sldId id="550" r:id="rId9"/>
    <p:sldId id="541"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E532D-BE7F-8011-B229-6E02D0FB2A5A}" v="40" dt="2019-09-12T19:23:56.386"/>
    <p1510:client id="{33C9DD2D-E466-EA07-E7DC-C2A43B0345B5}" v="27" dt="2019-09-06T19:09:34.046"/>
    <p1510:client id="{4680EE1A-074C-EBE9-033F-5AB1A22970DC}" v="479" dt="2019-09-10T12:24:18.476"/>
    <p1510:client id="{490DE0FD-170C-A6D2-6FDA-1087A995B28F}" v="2" dt="2020-03-10T15:45:47.363"/>
    <p1510:client id="{4C285358-E7F7-69F5-F92B-18D4B2249D52}" v="53" dt="2019-09-11T12:09:09.104"/>
    <p1510:client id="{54EC462F-471A-A55F-855F-37C49F9A231A}" v="987" dt="2019-09-06T12:32:10.533"/>
    <p1510:client id="{717522DB-7315-98D1-5DDE-076FD09D0176}" v="41" dt="2019-09-10T12:32:12.572"/>
    <p1510:client id="{B6358D40-3B1F-2703-A087-26708600FE92}" v="1" dt="2019-08-29T13:07:51.599"/>
    <p1510:client id="{B8EB259C-F011-4D17-6740-AD87629275D0}" v="442" dt="2019-09-06T15:34:15.258"/>
    <p1510:client id="{D16E787C-A832-01C8-1F15-1B05853ABA0E}" v="24" dt="2019-09-06T16:11:58.273"/>
    <p1510:client id="{D3DB1263-FB7D-3199-6D52-C071DBBFAF1F}" v="69" dt="2019-09-06T16:20:24.501"/>
    <p1510:client id="{E2BF86BC-F2F9-7103-5883-79A8AA609346}" v="17" dt="2019-09-16T21:19:29.555"/>
    <p1510:client id="{E2C73EDF-2688-4522-FD87-1020F6BD1B34}" v="13" dt="2019-09-16T21:29:00.504"/>
    <p1510:client id="{E6B3CCF3-8612-BDB3-4F68-9C2DBD43B3AF}" v="8" dt="2019-09-10T13:57:11.447"/>
    <p1510:client id="{F52E92C8-17DE-0705-10AB-47822C694051}" v="363" dt="2019-09-06T16:01:25.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332" autoAdjust="0"/>
  </p:normalViewPr>
  <p:slideViewPr>
    <p:cSldViewPr snapToGrid="0">
      <p:cViewPr varScale="1">
        <p:scale>
          <a:sx n="81" d="100"/>
          <a:sy n="81" d="100"/>
        </p:scale>
        <p:origin x="49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26"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ngton, Rob" userId="76cd588b-bdc2-4d84-af71-dbb905112f18" providerId="ADAL" clId="{3C2E9A69-A61C-784F-9BD7-39DDDEC19190}"/>
    <pc:docChg chg="modSld">
      <pc:chgData name="Harrington, Rob" userId="76cd588b-bdc2-4d84-af71-dbb905112f18" providerId="ADAL" clId="{3C2E9A69-A61C-784F-9BD7-39DDDEC19190}" dt="2019-08-29T13:25:21.024" v="79" actId="13926"/>
      <pc:docMkLst>
        <pc:docMk/>
      </pc:docMkLst>
      <pc:sldChg chg="addSp delSp modSp">
        <pc:chgData name="Harrington, Rob" userId="76cd588b-bdc2-4d84-af71-dbb905112f18" providerId="ADAL" clId="{3C2E9A69-A61C-784F-9BD7-39DDDEC19190}" dt="2019-08-29T13:13:59.526" v="26" actId="20577"/>
        <pc:sldMkLst>
          <pc:docMk/>
          <pc:sldMk cId="0" sldId="526"/>
        </pc:sldMkLst>
        <pc:spChg chg="mod">
          <ac:chgData name="Harrington, Rob" userId="76cd588b-bdc2-4d84-af71-dbb905112f18" providerId="ADAL" clId="{3C2E9A69-A61C-784F-9BD7-39DDDEC19190}" dt="2019-08-29T13:13:59.526" v="26" actId="20577"/>
          <ac:spMkLst>
            <pc:docMk/>
            <pc:sldMk cId="0" sldId="526"/>
            <ac:spMk id="6146" creationId="{F71B658D-6BB6-4458-BFC8-A1AAD2B88E23}"/>
          </ac:spMkLst>
        </pc:spChg>
        <pc:picChg chg="add mod">
          <ac:chgData name="Harrington, Rob" userId="76cd588b-bdc2-4d84-af71-dbb905112f18" providerId="ADAL" clId="{3C2E9A69-A61C-784F-9BD7-39DDDEC19190}" dt="2019-08-29T13:13:48.817" v="7" actId="1076"/>
          <ac:picMkLst>
            <pc:docMk/>
            <pc:sldMk cId="0" sldId="526"/>
            <ac:picMk id="3" creationId="{BD5AB8E7-C2AB-4F40-9AE6-016657D6D2B7}"/>
          </ac:picMkLst>
        </pc:picChg>
        <pc:picChg chg="del">
          <ac:chgData name="Harrington, Rob" userId="76cd588b-bdc2-4d84-af71-dbb905112f18" providerId="ADAL" clId="{3C2E9A69-A61C-784F-9BD7-39DDDEC19190}" dt="2019-08-29T13:12:13.894" v="0" actId="478"/>
          <ac:picMkLst>
            <pc:docMk/>
            <pc:sldMk cId="0" sldId="526"/>
            <ac:picMk id="6147" creationId="{1C7B2C94-707E-47EF-A1DA-8BFC4C80448F}"/>
          </ac:picMkLst>
        </pc:picChg>
      </pc:sldChg>
      <pc:sldChg chg="modSp">
        <pc:chgData name="Harrington, Rob" userId="76cd588b-bdc2-4d84-af71-dbb905112f18" providerId="ADAL" clId="{3C2E9A69-A61C-784F-9BD7-39DDDEC19190}" dt="2019-08-29T13:15:03.313" v="30"/>
        <pc:sldMkLst>
          <pc:docMk/>
          <pc:sldMk cId="0" sldId="527"/>
        </pc:sldMkLst>
        <pc:spChg chg="mod">
          <ac:chgData name="Harrington, Rob" userId="76cd588b-bdc2-4d84-af71-dbb905112f18" providerId="ADAL" clId="{3C2E9A69-A61C-784F-9BD7-39DDDEC19190}" dt="2019-08-29T13:14:35.347" v="27" actId="1076"/>
          <ac:spMkLst>
            <pc:docMk/>
            <pc:sldMk cId="0" sldId="527"/>
            <ac:spMk id="3" creationId="{1C0475F7-1F6F-4DD6-9ED3-E16E51961614}"/>
          </ac:spMkLst>
        </pc:spChg>
        <pc:picChg chg="mod">
          <ac:chgData name="Harrington, Rob" userId="76cd588b-bdc2-4d84-af71-dbb905112f18" providerId="ADAL" clId="{3C2E9A69-A61C-784F-9BD7-39DDDEC19190}" dt="2019-08-29T13:15:03.313" v="30"/>
          <ac:picMkLst>
            <pc:docMk/>
            <pc:sldMk cId="0" sldId="527"/>
            <ac:picMk id="8197" creationId="{72F24CB0-27FD-4977-89B2-E5AFD0FEC93E}"/>
          </ac:picMkLst>
        </pc:picChg>
      </pc:sldChg>
      <pc:sldChg chg="modSp">
        <pc:chgData name="Harrington, Rob" userId="76cd588b-bdc2-4d84-af71-dbb905112f18" providerId="ADAL" clId="{3C2E9A69-A61C-784F-9BD7-39DDDEC19190}" dt="2019-08-29T13:16:26.855" v="33" actId="14861"/>
        <pc:sldMkLst>
          <pc:docMk/>
          <pc:sldMk cId="0" sldId="528"/>
        </pc:sldMkLst>
        <pc:picChg chg="mod">
          <ac:chgData name="Harrington, Rob" userId="76cd588b-bdc2-4d84-af71-dbb905112f18" providerId="ADAL" clId="{3C2E9A69-A61C-784F-9BD7-39DDDEC19190}" dt="2019-08-29T13:16:22.220" v="32" actId="14861"/>
          <ac:picMkLst>
            <pc:docMk/>
            <pc:sldMk cId="0" sldId="528"/>
            <ac:picMk id="5" creationId="{863DD293-2968-49F8-B9C6-535C5BEBD0C0}"/>
          </ac:picMkLst>
        </pc:picChg>
        <pc:picChg chg="mod">
          <ac:chgData name="Harrington, Rob" userId="76cd588b-bdc2-4d84-af71-dbb905112f18" providerId="ADAL" clId="{3C2E9A69-A61C-784F-9BD7-39DDDEC19190}" dt="2019-08-29T13:16:26.855" v="33" actId="14861"/>
          <ac:picMkLst>
            <pc:docMk/>
            <pc:sldMk cId="0" sldId="528"/>
            <ac:picMk id="9" creationId="{2DD62109-8382-485A-BD79-823E33E8F7CC}"/>
          </ac:picMkLst>
        </pc:picChg>
        <pc:picChg chg="mod">
          <ac:chgData name="Harrington, Rob" userId="76cd588b-bdc2-4d84-af71-dbb905112f18" providerId="ADAL" clId="{3C2E9A69-A61C-784F-9BD7-39DDDEC19190}" dt="2019-08-29T13:16:16.023" v="31" actId="14861"/>
          <ac:picMkLst>
            <pc:docMk/>
            <pc:sldMk cId="0" sldId="528"/>
            <ac:picMk id="10" creationId="{45D3E51A-9ABF-422E-A383-D6F2E0EC0C54}"/>
          </ac:picMkLst>
        </pc:picChg>
      </pc:sldChg>
      <pc:sldChg chg="modNotesTx">
        <pc:chgData name="Harrington, Rob" userId="76cd588b-bdc2-4d84-af71-dbb905112f18" providerId="ADAL" clId="{3C2E9A69-A61C-784F-9BD7-39DDDEC19190}" dt="2019-08-29T13:18:35.825" v="34" actId="20577"/>
        <pc:sldMkLst>
          <pc:docMk/>
          <pc:sldMk cId="0" sldId="529"/>
        </pc:sldMkLst>
      </pc:sldChg>
      <pc:sldChg chg="delSp">
        <pc:chgData name="Harrington, Rob" userId="76cd588b-bdc2-4d84-af71-dbb905112f18" providerId="ADAL" clId="{3C2E9A69-A61C-784F-9BD7-39DDDEC19190}" dt="2019-08-29T13:20:03.437" v="35" actId="478"/>
        <pc:sldMkLst>
          <pc:docMk/>
          <pc:sldMk cId="0" sldId="531"/>
        </pc:sldMkLst>
        <pc:picChg chg="del">
          <ac:chgData name="Harrington, Rob" userId="76cd588b-bdc2-4d84-af71-dbb905112f18" providerId="ADAL" clId="{3C2E9A69-A61C-784F-9BD7-39DDDEC19190}" dt="2019-08-29T13:20:03.437" v="35" actId="478"/>
          <ac:picMkLst>
            <pc:docMk/>
            <pc:sldMk cId="0" sldId="531"/>
            <ac:picMk id="16389" creationId="{458835CC-E98C-4190-B7E8-76D30A46B3A1}"/>
          </ac:picMkLst>
        </pc:picChg>
      </pc:sldChg>
      <pc:sldChg chg="delSp modAnim">
        <pc:chgData name="Harrington, Rob" userId="76cd588b-bdc2-4d84-af71-dbb905112f18" providerId="ADAL" clId="{3C2E9A69-A61C-784F-9BD7-39DDDEC19190}" dt="2019-08-29T13:20:27.331" v="36" actId="478"/>
        <pc:sldMkLst>
          <pc:docMk/>
          <pc:sldMk cId="0" sldId="532"/>
        </pc:sldMkLst>
        <pc:picChg chg="del">
          <ac:chgData name="Harrington, Rob" userId="76cd588b-bdc2-4d84-af71-dbb905112f18" providerId="ADAL" clId="{3C2E9A69-A61C-784F-9BD7-39DDDEC19190}" dt="2019-08-29T13:20:27.331" v="36" actId="478"/>
          <ac:picMkLst>
            <pc:docMk/>
            <pc:sldMk cId="0" sldId="532"/>
            <ac:picMk id="3" creationId="{4BA86B9B-8830-44A2-A0BC-B8EB2B6593DA}"/>
          </ac:picMkLst>
        </pc:picChg>
      </pc:sldChg>
      <pc:sldChg chg="modSp">
        <pc:chgData name="Harrington, Rob" userId="76cd588b-bdc2-4d84-af71-dbb905112f18" providerId="ADAL" clId="{3C2E9A69-A61C-784F-9BD7-39DDDEC19190}" dt="2019-08-29T13:22:45.471" v="57" actId="13926"/>
        <pc:sldMkLst>
          <pc:docMk/>
          <pc:sldMk cId="0" sldId="533"/>
        </pc:sldMkLst>
        <pc:spChg chg="mod">
          <ac:chgData name="Harrington, Rob" userId="76cd588b-bdc2-4d84-af71-dbb905112f18" providerId="ADAL" clId="{3C2E9A69-A61C-784F-9BD7-39DDDEC19190}" dt="2019-08-29T13:21:57.702" v="46" actId="20577"/>
          <ac:spMkLst>
            <pc:docMk/>
            <pc:sldMk cId="0" sldId="533"/>
            <ac:spMk id="20482" creationId="{65D70C45-1B45-4AED-A13A-4EE671B28C55}"/>
          </ac:spMkLst>
        </pc:spChg>
        <pc:spChg chg="mod">
          <ac:chgData name="Harrington, Rob" userId="76cd588b-bdc2-4d84-af71-dbb905112f18" providerId="ADAL" clId="{3C2E9A69-A61C-784F-9BD7-39DDDEC19190}" dt="2019-08-29T13:22:45.471" v="57" actId="13926"/>
          <ac:spMkLst>
            <pc:docMk/>
            <pc:sldMk cId="0" sldId="533"/>
            <ac:spMk id="20483" creationId="{A4EBAF3F-B592-364A-9859-0C3D1012366A}"/>
          </ac:spMkLst>
        </pc:spChg>
      </pc:sldChg>
      <pc:sldChg chg="modSp">
        <pc:chgData name="Harrington, Rob" userId="76cd588b-bdc2-4d84-af71-dbb905112f18" providerId="ADAL" clId="{3C2E9A69-A61C-784F-9BD7-39DDDEC19190}" dt="2019-08-29T13:23:53.007" v="68" actId="13926"/>
        <pc:sldMkLst>
          <pc:docMk/>
          <pc:sldMk cId="0" sldId="534"/>
        </pc:sldMkLst>
        <pc:spChg chg="mod">
          <ac:chgData name="Harrington, Rob" userId="76cd588b-bdc2-4d84-af71-dbb905112f18" providerId="ADAL" clId="{3C2E9A69-A61C-784F-9BD7-39DDDEC19190}" dt="2019-08-29T13:23:53.007" v="68" actId="13926"/>
          <ac:spMkLst>
            <pc:docMk/>
            <pc:sldMk cId="0" sldId="534"/>
            <ac:spMk id="3" creationId="{96273357-3645-0E43-8DEA-E8D3BBC9583E}"/>
          </ac:spMkLst>
        </pc:spChg>
        <pc:spChg chg="mod">
          <ac:chgData name="Harrington, Rob" userId="76cd588b-bdc2-4d84-af71-dbb905112f18" providerId="ADAL" clId="{3C2E9A69-A61C-784F-9BD7-39DDDEC19190}" dt="2019-08-29T13:23:17.362" v="67" actId="20577"/>
          <ac:spMkLst>
            <pc:docMk/>
            <pc:sldMk cId="0" sldId="534"/>
            <ac:spMk id="22530" creationId="{DBDBB1EA-FD20-4B66-8A34-B42A641D1B5E}"/>
          </ac:spMkLst>
        </pc:spChg>
      </pc:sldChg>
      <pc:sldChg chg="modSp">
        <pc:chgData name="Harrington, Rob" userId="76cd588b-bdc2-4d84-af71-dbb905112f18" providerId="ADAL" clId="{3C2E9A69-A61C-784F-9BD7-39DDDEC19190}" dt="2019-08-29T13:25:21.024" v="79" actId="13926"/>
        <pc:sldMkLst>
          <pc:docMk/>
          <pc:sldMk cId="0" sldId="535"/>
        </pc:sldMkLst>
        <pc:spChg chg="mod">
          <ac:chgData name="Harrington, Rob" userId="76cd588b-bdc2-4d84-af71-dbb905112f18" providerId="ADAL" clId="{3C2E9A69-A61C-784F-9BD7-39DDDEC19190}" dt="2019-08-29T13:24:03.622" v="78" actId="20577"/>
          <ac:spMkLst>
            <pc:docMk/>
            <pc:sldMk cId="0" sldId="535"/>
            <ac:spMk id="24578" creationId="{DA25D2D0-E88C-430E-8B8F-DE25D25757DF}"/>
          </ac:spMkLst>
        </pc:spChg>
        <pc:spChg chg="mod">
          <ac:chgData name="Harrington, Rob" userId="76cd588b-bdc2-4d84-af71-dbb905112f18" providerId="ADAL" clId="{3C2E9A69-A61C-784F-9BD7-39DDDEC19190}" dt="2019-08-29T13:25:21.024" v="79" actId="13926"/>
          <ac:spMkLst>
            <pc:docMk/>
            <pc:sldMk cId="0" sldId="535"/>
            <ac:spMk id="24579" creationId="{19C7BAB8-AF3A-6C41-AF89-F6F88C15549D}"/>
          </ac:spMkLst>
        </pc:spChg>
      </pc:sldChg>
    </pc:docChg>
  </pc:docChgLst>
  <pc:docChgLst>
    <pc:chgData name="O'Donnell, Ciara" userId="S::codonnell26@northeastern.edu::b8fad5df-5477-4b4e-a084-5d9ad2111af2" providerId="AD" clId="Web-{F52E92C8-17DE-0705-10AB-47822C694051}"/>
    <pc:docChg chg="addSld delSld modSld">
      <pc:chgData name="O'Donnell, Ciara" userId="S::codonnell26@northeastern.edu::b8fad5df-5477-4b4e-a084-5d9ad2111af2" providerId="AD" clId="Web-{F52E92C8-17DE-0705-10AB-47822C694051}" dt="2019-09-06T16:01:28.665" v="353"/>
      <pc:docMkLst>
        <pc:docMk/>
      </pc:docMkLst>
      <pc:sldChg chg="addSp delSp modSp mod setBg setClrOvrMap">
        <pc:chgData name="O'Donnell, Ciara" userId="S::codonnell26@northeastern.edu::b8fad5df-5477-4b4e-a084-5d9ad2111af2" providerId="AD" clId="Web-{F52E92C8-17DE-0705-10AB-47822C694051}" dt="2019-09-06T15:48:03.484" v="126" actId="20577"/>
        <pc:sldMkLst>
          <pc:docMk/>
          <pc:sldMk cId="0" sldId="527"/>
        </pc:sldMkLst>
        <pc:spChg chg="del">
          <ac:chgData name="O'Donnell, Ciara" userId="S::codonnell26@northeastern.edu::b8fad5df-5477-4b4e-a084-5d9ad2111af2" providerId="AD" clId="Web-{F52E92C8-17DE-0705-10AB-47822C694051}" dt="2019-09-06T15:42:28.371" v="107"/>
          <ac:spMkLst>
            <pc:docMk/>
            <pc:sldMk cId="0" sldId="527"/>
            <ac:spMk id="74" creationId="{73DE2CFE-42F2-48F0-8706-5264E012B10C}"/>
          </ac:spMkLst>
        </pc:spChg>
        <pc:spChg chg="add">
          <ac:chgData name="O'Donnell, Ciara" userId="S::codonnell26@northeastern.edu::b8fad5df-5477-4b4e-a084-5d9ad2111af2" providerId="AD" clId="Web-{F52E92C8-17DE-0705-10AB-47822C694051}" dt="2019-09-06T15:42:28.371" v="107"/>
          <ac:spMkLst>
            <pc:docMk/>
            <pc:sldMk cId="0" sldId="527"/>
            <ac:spMk id="139" creationId="{95724071-AC7B-4A67-934B-CD7F90745802}"/>
          </ac:spMkLst>
        </pc:spChg>
        <pc:spChg chg="mod">
          <ac:chgData name="O'Donnell, Ciara" userId="S::codonnell26@northeastern.edu::b8fad5df-5477-4b4e-a084-5d9ad2111af2" providerId="AD" clId="Web-{F52E92C8-17DE-0705-10AB-47822C694051}" dt="2019-09-06T15:42:28.371" v="107"/>
          <ac:spMkLst>
            <pc:docMk/>
            <pc:sldMk cId="0" sldId="527"/>
            <ac:spMk id="8194" creationId="{981E33A9-D64F-4C12-B20C-B5BA6D370811}"/>
          </ac:spMkLst>
        </pc:spChg>
        <pc:spChg chg="mod">
          <ac:chgData name="O'Donnell, Ciara" userId="S::codonnell26@northeastern.edu::b8fad5df-5477-4b4e-a084-5d9ad2111af2" providerId="AD" clId="Web-{F52E92C8-17DE-0705-10AB-47822C694051}" dt="2019-09-06T15:42:28.371" v="107"/>
          <ac:spMkLst>
            <pc:docMk/>
            <pc:sldMk cId="0" sldId="527"/>
            <ac:spMk id="8195" creationId="{E2A48B55-7844-49BE-85BE-824FDA4B5392}"/>
          </ac:spMkLst>
        </pc:spChg>
        <pc:graphicFrameChg chg="mod modGraphic">
          <ac:chgData name="O'Donnell, Ciara" userId="S::codonnell26@northeastern.edu::b8fad5df-5477-4b4e-a084-5d9ad2111af2" providerId="AD" clId="Web-{F52E92C8-17DE-0705-10AB-47822C694051}" dt="2019-09-06T15:48:03.484" v="126" actId="20577"/>
          <ac:graphicFrameMkLst>
            <pc:docMk/>
            <pc:sldMk cId="0" sldId="527"/>
            <ac:graphicFrameMk id="8198" creationId="{3B131FC4-3873-4328-BA3F-B8E9EFC21BA9}"/>
          </ac:graphicFrameMkLst>
        </pc:graphicFrameChg>
      </pc:sldChg>
      <pc:sldChg chg="addSp delSp modSp mod setBg">
        <pc:chgData name="O'Donnell, Ciara" userId="S::codonnell26@northeastern.edu::b8fad5df-5477-4b4e-a084-5d9ad2111af2" providerId="AD" clId="Web-{F52E92C8-17DE-0705-10AB-47822C694051}" dt="2019-09-06T15:43:17.137" v="110"/>
        <pc:sldMkLst>
          <pc:docMk/>
          <pc:sldMk cId="0" sldId="528"/>
        </pc:sldMkLst>
        <pc:spChg chg="add del">
          <ac:chgData name="O'Donnell, Ciara" userId="S::codonnell26@northeastern.edu::b8fad5df-5477-4b4e-a084-5d9ad2111af2" providerId="AD" clId="Web-{F52E92C8-17DE-0705-10AB-47822C694051}" dt="2019-09-06T15:43:17.137" v="110"/>
          <ac:spMkLst>
            <pc:docMk/>
            <pc:sldMk cId="0" sldId="528"/>
            <ac:spMk id="73" creationId="{72257994-BD97-4691-8B89-198A6D2BABDC}"/>
          </ac:spMkLst>
        </pc:spChg>
        <pc:spChg chg="mod">
          <ac:chgData name="O'Donnell, Ciara" userId="S::codonnell26@northeastern.edu::b8fad5df-5477-4b4e-a084-5d9ad2111af2" providerId="AD" clId="Web-{F52E92C8-17DE-0705-10AB-47822C694051}" dt="2019-09-06T15:43:17.137" v="110"/>
          <ac:spMkLst>
            <pc:docMk/>
            <pc:sldMk cId="0" sldId="528"/>
            <ac:spMk id="10242" creationId="{C14680BD-5014-43D7-958A-E063A05A3152}"/>
          </ac:spMkLst>
        </pc:spChg>
        <pc:spChg chg="mod ord">
          <ac:chgData name="O'Donnell, Ciara" userId="S::codonnell26@northeastern.edu::b8fad5df-5477-4b4e-a084-5d9ad2111af2" providerId="AD" clId="Web-{F52E92C8-17DE-0705-10AB-47822C694051}" dt="2019-09-06T15:43:17.137" v="110"/>
          <ac:spMkLst>
            <pc:docMk/>
            <pc:sldMk cId="0" sldId="528"/>
            <ac:spMk id="10244" creationId="{3AC3B6E0-9659-469F-BC35-128972C3E439}"/>
          </ac:spMkLst>
        </pc:spChg>
        <pc:picChg chg="mod">
          <ac:chgData name="O'Donnell, Ciara" userId="S::codonnell26@northeastern.edu::b8fad5df-5477-4b4e-a084-5d9ad2111af2" providerId="AD" clId="Web-{F52E92C8-17DE-0705-10AB-47822C694051}" dt="2019-09-06T15:43:17.137" v="110"/>
          <ac:picMkLst>
            <pc:docMk/>
            <pc:sldMk cId="0" sldId="528"/>
            <ac:picMk id="5" creationId="{863DD293-2968-49F8-B9C6-535C5BEBD0C0}"/>
          </ac:picMkLst>
        </pc:picChg>
        <pc:picChg chg="mod">
          <ac:chgData name="O'Donnell, Ciara" userId="S::codonnell26@northeastern.edu::b8fad5df-5477-4b4e-a084-5d9ad2111af2" providerId="AD" clId="Web-{F52E92C8-17DE-0705-10AB-47822C694051}" dt="2019-09-06T15:43:17.137" v="110"/>
          <ac:picMkLst>
            <pc:docMk/>
            <pc:sldMk cId="0" sldId="528"/>
            <ac:picMk id="9" creationId="{2DD62109-8382-485A-BD79-823E33E8F7CC}"/>
          </ac:picMkLst>
        </pc:picChg>
        <pc:picChg chg="mod">
          <ac:chgData name="O'Donnell, Ciara" userId="S::codonnell26@northeastern.edu::b8fad5df-5477-4b4e-a084-5d9ad2111af2" providerId="AD" clId="Web-{F52E92C8-17DE-0705-10AB-47822C694051}" dt="2019-09-06T15:43:17.137" v="110"/>
          <ac:picMkLst>
            <pc:docMk/>
            <pc:sldMk cId="0" sldId="528"/>
            <ac:picMk id="10" creationId="{45D3E51A-9ABF-422E-A383-D6F2E0EC0C54}"/>
          </ac:picMkLst>
        </pc:picChg>
      </pc:sldChg>
      <pc:sldChg chg="addSp delSp modSp mod setBg setClrOvrMap">
        <pc:chgData name="O'Donnell, Ciara" userId="S::codonnell26@northeastern.edu::b8fad5df-5477-4b4e-a084-5d9ad2111af2" providerId="AD" clId="Web-{F52E92C8-17DE-0705-10AB-47822C694051}" dt="2019-09-06T15:39:17.244" v="48"/>
        <pc:sldMkLst>
          <pc:docMk/>
          <pc:sldMk cId="0" sldId="529"/>
        </pc:sldMkLst>
        <pc:spChg chg="add del">
          <ac:chgData name="O'Donnell, Ciara" userId="S::codonnell26@northeastern.edu::b8fad5df-5477-4b4e-a084-5d9ad2111af2" providerId="AD" clId="Web-{F52E92C8-17DE-0705-10AB-47822C694051}" dt="2019-09-06T15:39:17.087" v="47"/>
          <ac:spMkLst>
            <pc:docMk/>
            <pc:sldMk cId="0" sldId="529"/>
            <ac:spMk id="80" creationId="{46C2E80F-49A6-4372-B103-219D417A55ED}"/>
          </ac:spMkLst>
        </pc:spChg>
        <pc:spChg chg="mod">
          <ac:chgData name="O'Donnell, Ciara" userId="S::codonnell26@northeastern.edu::b8fad5df-5477-4b4e-a084-5d9ad2111af2" providerId="AD" clId="Web-{F52E92C8-17DE-0705-10AB-47822C694051}" dt="2019-09-06T15:39:17.244" v="48"/>
          <ac:spMkLst>
            <pc:docMk/>
            <pc:sldMk cId="0" sldId="529"/>
            <ac:spMk id="12290" creationId="{0422229D-BC42-48CC-AFDD-FC1D240B856D}"/>
          </ac:spMkLst>
        </pc:spChg>
        <pc:spChg chg="mod">
          <ac:chgData name="O'Donnell, Ciara" userId="S::codonnell26@northeastern.edu::b8fad5df-5477-4b4e-a084-5d9ad2111af2" providerId="AD" clId="Web-{F52E92C8-17DE-0705-10AB-47822C694051}" dt="2019-09-06T15:39:17.244" v="48"/>
          <ac:spMkLst>
            <pc:docMk/>
            <pc:sldMk cId="0" sldId="529"/>
            <ac:spMk id="12292" creationId="{1CFFC627-EC65-4981-AAA9-A3BF105AF059}"/>
          </ac:spMkLst>
        </pc:spChg>
        <pc:spChg chg="add del">
          <ac:chgData name="O'Donnell, Ciara" userId="S::codonnell26@northeastern.edu::b8fad5df-5477-4b4e-a084-5d9ad2111af2" providerId="AD" clId="Web-{F52E92C8-17DE-0705-10AB-47822C694051}" dt="2019-09-06T15:39:17.244" v="48"/>
          <ac:spMkLst>
            <pc:docMk/>
            <pc:sldMk cId="0" sldId="529"/>
            <ac:spMk id="12299" creationId="{95724071-AC7B-4A67-934B-CD7F90745802}"/>
          </ac:spMkLst>
        </pc:spChg>
        <pc:spChg chg="add">
          <ac:chgData name="O'Donnell, Ciara" userId="S::codonnell26@northeastern.edu::b8fad5df-5477-4b4e-a084-5d9ad2111af2" providerId="AD" clId="Web-{F52E92C8-17DE-0705-10AB-47822C694051}" dt="2019-09-06T15:39:17.244" v="48"/>
          <ac:spMkLst>
            <pc:docMk/>
            <pc:sldMk cId="0" sldId="529"/>
            <ac:spMk id="12301" creationId="{46C2E80F-49A6-4372-B103-219D417A55ED}"/>
          </ac:spMkLst>
        </pc:spChg>
        <pc:graphicFrameChg chg="mod modGraphic">
          <ac:chgData name="O'Donnell, Ciara" userId="S::codonnell26@northeastern.edu::b8fad5df-5477-4b4e-a084-5d9ad2111af2" providerId="AD" clId="Web-{F52E92C8-17DE-0705-10AB-47822C694051}" dt="2019-09-06T15:39:17.244" v="48"/>
          <ac:graphicFrameMkLst>
            <pc:docMk/>
            <pc:sldMk cId="0" sldId="529"/>
            <ac:graphicFrameMk id="12295" creationId="{D53840AF-BE7D-400D-B42E-F6235B26FCEF}"/>
          </ac:graphicFrameMkLst>
        </pc:graphicFrameChg>
      </pc:sldChg>
      <pc:sldChg chg="addSp delSp modSp">
        <pc:chgData name="O'Donnell, Ciara" userId="S::codonnell26@northeastern.edu::b8fad5df-5477-4b4e-a084-5d9ad2111af2" providerId="AD" clId="Web-{F52E92C8-17DE-0705-10AB-47822C694051}" dt="2019-09-06T15:37:31.195" v="22" actId="1076"/>
        <pc:sldMkLst>
          <pc:docMk/>
          <pc:sldMk cId="0" sldId="531"/>
        </pc:sldMkLst>
        <pc:spChg chg="del">
          <ac:chgData name="O'Donnell, Ciara" userId="S::codonnell26@northeastern.edu::b8fad5df-5477-4b4e-a084-5d9ad2111af2" providerId="AD" clId="Web-{F52E92C8-17DE-0705-10AB-47822C694051}" dt="2019-09-06T15:36:39.476" v="12"/>
          <ac:spMkLst>
            <pc:docMk/>
            <pc:sldMk cId="0" sldId="531"/>
            <ac:spMk id="141" creationId="{DE09615D-24FD-4086-87D4-3BC6FF4383AD}"/>
          </ac:spMkLst>
        </pc:spChg>
        <pc:spChg chg="del">
          <ac:chgData name="O'Donnell, Ciara" userId="S::codonnell26@northeastern.edu::b8fad5df-5477-4b4e-a084-5d9ad2111af2" providerId="AD" clId="Web-{F52E92C8-17DE-0705-10AB-47822C694051}" dt="2019-09-06T15:36:39.476" v="12"/>
          <ac:spMkLst>
            <pc:docMk/>
            <pc:sldMk cId="0" sldId="531"/>
            <ac:spMk id="145" creationId="{68C00EAE-4816-44D0-8DA9-3F070179BAB0}"/>
          </ac:spMkLst>
        </pc:spChg>
        <pc:spChg chg="del">
          <ac:chgData name="O'Donnell, Ciara" userId="S::codonnell26@northeastern.edu::b8fad5df-5477-4b4e-a084-5d9ad2111af2" providerId="AD" clId="Web-{F52E92C8-17DE-0705-10AB-47822C694051}" dt="2019-09-06T15:36:39.476" v="12"/>
          <ac:spMkLst>
            <pc:docMk/>
            <pc:sldMk cId="0" sldId="531"/>
            <ac:spMk id="147" creationId="{D5391212-5277-4C05-9E96-E724C9611343}"/>
          </ac:spMkLst>
        </pc:spChg>
        <pc:spChg chg="del">
          <ac:chgData name="O'Donnell, Ciara" userId="S::codonnell26@northeastern.edu::b8fad5df-5477-4b4e-a084-5d9ad2111af2" providerId="AD" clId="Web-{F52E92C8-17DE-0705-10AB-47822C694051}" dt="2019-09-06T15:36:39.476" v="12"/>
          <ac:spMkLst>
            <pc:docMk/>
            <pc:sldMk cId="0" sldId="531"/>
            <ac:spMk id="149" creationId="{0B331F10-0144-4133-AB48-EDEFB354650F}"/>
          </ac:spMkLst>
        </pc:spChg>
        <pc:spChg chg="add">
          <ac:chgData name="O'Donnell, Ciara" userId="S::codonnell26@northeastern.edu::b8fad5df-5477-4b4e-a084-5d9ad2111af2" providerId="AD" clId="Web-{F52E92C8-17DE-0705-10AB-47822C694051}" dt="2019-09-06T15:36:39.476" v="12"/>
          <ac:spMkLst>
            <pc:docMk/>
            <pc:sldMk cId="0" sldId="531"/>
            <ac:spMk id="192" creationId="{7E6CA27E-BEE7-49F6-9FBE-99A7492AE1D4}"/>
          </ac:spMkLst>
        </pc:spChg>
        <pc:spChg chg="mod">
          <ac:chgData name="O'Donnell, Ciara" userId="S::codonnell26@northeastern.edu::b8fad5df-5477-4b4e-a084-5d9ad2111af2" providerId="AD" clId="Web-{F52E92C8-17DE-0705-10AB-47822C694051}" dt="2019-09-06T15:36:39.476" v="12"/>
          <ac:spMkLst>
            <pc:docMk/>
            <pc:sldMk cId="0" sldId="531"/>
            <ac:spMk id="16386" creationId="{0F3A6FFF-E707-42B1-B6C5-092931820204}"/>
          </ac:spMkLst>
        </pc:spChg>
        <pc:spChg chg="mod">
          <ac:chgData name="O'Donnell, Ciara" userId="S::codonnell26@northeastern.edu::b8fad5df-5477-4b4e-a084-5d9ad2111af2" providerId="AD" clId="Web-{F52E92C8-17DE-0705-10AB-47822C694051}" dt="2019-09-06T15:37:31.195" v="22" actId="1076"/>
          <ac:spMkLst>
            <pc:docMk/>
            <pc:sldMk cId="0" sldId="531"/>
            <ac:spMk id="16387" creationId="{EAC374D4-6F84-44BC-8162-C3F91C823437}"/>
          </ac:spMkLst>
        </pc:spChg>
        <pc:spChg chg="mod">
          <ac:chgData name="O'Donnell, Ciara" userId="S::codonnell26@northeastern.edu::b8fad5df-5477-4b4e-a084-5d9ad2111af2" providerId="AD" clId="Web-{F52E92C8-17DE-0705-10AB-47822C694051}" dt="2019-09-06T15:36:39.476" v="12"/>
          <ac:spMkLst>
            <pc:docMk/>
            <pc:sldMk cId="0" sldId="531"/>
            <ac:spMk id="16388" creationId="{4B37E7C1-7E5D-468C-BB9B-1C9E7C1CCE00}"/>
          </ac:spMkLst>
        </pc:spChg>
        <pc:picChg chg="del">
          <ac:chgData name="O'Donnell, Ciara" userId="S::codonnell26@northeastern.edu::b8fad5df-5477-4b4e-a084-5d9ad2111af2" providerId="AD" clId="Web-{F52E92C8-17DE-0705-10AB-47822C694051}" dt="2019-09-06T15:36:39.476" v="12"/>
          <ac:picMkLst>
            <pc:docMk/>
            <pc:sldMk cId="0" sldId="531"/>
            <ac:picMk id="143" creationId="{2CD1987F-8813-4F4A-BE57-BB00FB4F081B}"/>
          </ac:picMkLst>
        </pc:picChg>
        <pc:picChg chg="mod ord">
          <ac:chgData name="O'Donnell, Ciara" userId="S::codonnell26@northeastern.edu::b8fad5df-5477-4b4e-a084-5d9ad2111af2" providerId="AD" clId="Web-{F52E92C8-17DE-0705-10AB-47822C694051}" dt="2019-09-06T15:36:39.476" v="12"/>
          <ac:picMkLst>
            <pc:docMk/>
            <pc:sldMk cId="0" sldId="531"/>
            <ac:picMk id="16390" creationId="{B979C13C-7DAD-49EE-B899-6056515C1473}"/>
          </ac:picMkLst>
        </pc:picChg>
        <pc:picChg chg="mod ord">
          <ac:chgData name="O'Donnell, Ciara" userId="S::codonnell26@northeastern.edu::b8fad5df-5477-4b4e-a084-5d9ad2111af2" providerId="AD" clId="Web-{F52E92C8-17DE-0705-10AB-47822C694051}" dt="2019-09-06T15:36:39.476" v="12"/>
          <ac:picMkLst>
            <pc:docMk/>
            <pc:sldMk cId="0" sldId="531"/>
            <ac:picMk id="16391" creationId="{8B21E194-FA32-4E6D-A8F5-2DF7700D6B62}"/>
          </ac:picMkLst>
        </pc:picChg>
        <pc:picChg chg="mod">
          <ac:chgData name="O'Donnell, Ciara" userId="S::codonnell26@northeastern.edu::b8fad5df-5477-4b4e-a084-5d9ad2111af2" providerId="AD" clId="Web-{F52E92C8-17DE-0705-10AB-47822C694051}" dt="2019-09-06T15:36:39.476" v="12"/>
          <ac:picMkLst>
            <pc:docMk/>
            <pc:sldMk cId="0" sldId="531"/>
            <ac:picMk id="16392" creationId="{1B04941A-0014-4379-86A4-204FCC59C1E2}"/>
          </ac:picMkLst>
        </pc:picChg>
      </pc:sldChg>
      <pc:sldChg chg="addSp delSp modSp mod setBg addAnim delAnim">
        <pc:chgData name="O'Donnell, Ciara" userId="S::codonnell26@northeastern.edu::b8fad5df-5477-4b4e-a084-5d9ad2111af2" providerId="AD" clId="Web-{F52E92C8-17DE-0705-10AB-47822C694051}" dt="2019-09-06T15:59:39.321" v="320" actId="20577"/>
        <pc:sldMkLst>
          <pc:docMk/>
          <pc:sldMk cId="0" sldId="532"/>
        </pc:sldMkLst>
        <pc:spChg chg="add mod">
          <ac:chgData name="O'Donnell, Ciara" userId="S::codonnell26@northeastern.edu::b8fad5df-5477-4b4e-a084-5d9ad2111af2" providerId="AD" clId="Web-{F52E92C8-17DE-0705-10AB-47822C694051}" dt="2019-09-06T15:59:39.321" v="320" actId="20577"/>
          <ac:spMkLst>
            <pc:docMk/>
            <pc:sldMk cId="0" sldId="532"/>
            <ac:spMk id="5" creationId="{6D5F8DC3-84FD-4B19-BC82-22EB07B9C232}"/>
          </ac:spMkLst>
        </pc:spChg>
        <pc:spChg chg="add mod">
          <ac:chgData name="O'Donnell, Ciara" userId="S::codonnell26@northeastern.edu::b8fad5df-5477-4b4e-a084-5d9ad2111af2" providerId="AD" clId="Web-{F52E92C8-17DE-0705-10AB-47822C694051}" dt="2019-09-06T15:59:36.976" v="317" actId="20577"/>
          <ac:spMkLst>
            <pc:docMk/>
            <pc:sldMk cId="0" sldId="532"/>
            <ac:spMk id="6" creationId="{0DDFE110-63CF-4C3A-BA67-CCFFDB32A8F7}"/>
          </ac:spMkLst>
        </pc:spChg>
        <pc:spChg chg="add">
          <ac:chgData name="O'Donnell, Ciara" userId="S::codonnell26@northeastern.edu::b8fad5df-5477-4b4e-a084-5d9ad2111af2" providerId="AD" clId="Web-{F52E92C8-17DE-0705-10AB-47822C694051}" dt="2019-09-06T15:39:58.135" v="53"/>
          <ac:spMkLst>
            <pc:docMk/>
            <pc:sldMk cId="0" sldId="532"/>
            <ac:spMk id="73" creationId="{A0BF428C-DA8B-4D99-9930-18F7F91D873D}"/>
          </ac:spMkLst>
        </pc:spChg>
        <pc:spChg chg="add">
          <ac:chgData name="O'Donnell, Ciara" userId="S::codonnell26@northeastern.edu::b8fad5df-5477-4b4e-a084-5d9ad2111af2" providerId="AD" clId="Web-{F52E92C8-17DE-0705-10AB-47822C694051}" dt="2019-09-06T15:39:58.135" v="53"/>
          <ac:spMkLst>
            <pc:docMk/>
            <pc:sldMk cId="0" sldId="532"/>
            <ac:spMk id="75" creationId="{A03E2379-8871-408A-95CE-7AAE8FA53AE5}"/>
          </ac:spMkLst>
        </pc:spChg>
        <pc:spChg chg="mod">
          <ac:chgData name="O'Donnell, Ciara" userId="S::codonnell26@northeastern.edu::b8fad5df-5477-4b4e-a084-5d9ad2111af2" providerId="AD" clId="Web-{F52E92C8-17DE-0705-10AB-47822C694051}" dt="2019-09-06T15:48:21.375" v="133" actId="20577"/>
          <ac:spMkLst>
            <pc:docMk/>
            <pc:sldMk cId="0" sldId="532"/>
            <ac:spMk id="18434" creationId="{CD6305AB-910D-401E-916F-53E9635D1F11}"/>
          </ac:spMkLst>
        </pc:spChg>
        <pc:spChg chg="del mod">
          <ac:chgData name="O'Donnell, Ciara" userId="S::codonnell26@northeastern.edu::b8fad5df-5477-4b4e-a084-5d9ad2111af2" providerId="AD" clId="Web-{F52E92C8-17DE-0705-10AB-47822C694051}" dt="2019-09-06T15:44:06.559" v="114"/>
          <ac:spMkLst>
            <pc:docMk/>
            <pc:sldMk cId="0" sldId="532"/>
            <ac:spMk id="18435" creationId="{8BE47172-6317-48B2-AD87-B53FE206B2F9}"/>
          </ac:spMkLst>
        </pc:spChg>
        <pc:spChg chg="mod ord">
          <ac:chgData name="O'Donnell, Ciara" userId="S::codonnell26@northeastern.edu::b8fad5df-5477-4b4e-a084-5d9ad2111af2" providerId="AD" clId="Web-{F52E92C8-17DE-0705-10AB-47822C694051}" dt="2019-09-06T15:39:58.135" v="53"/>
          <ac:spMkLst>
            <pc:docMk/>
            <pc:sldMk cId="0" sldId="532"/>
            <ac:spMk id="18436" creationId="{2B4D3292-79E8-49AB-9B3C-EE2EAA884800}"/>
          </ac:spMkLst>
        </pc:spChg>
        <pc:picChg chg="del mod">
          <ac:chgData name="O'Donnell, Ciara" userId="S::codonnell26@northeastern.edu::b8fad5df-5477-4b4e-a084-5d9ad2111af2" providerId="AD" clId="Web-{F52E92C8-17DE-0705-10AB-47822C694051}" dt="2019-09-06T15:44:14.387" v="116"/>
          <ac:picMkLst>
            <pc:docMk/>
            <pc:sldMk cId="0" sldId="532"/>
            <ac:picMk id="2" creationId="{7D9E6F77-CE2F-4ACF-994D-2FE8B1F6EBF5}"/>
          </ac:picMkLst>
        </pc:picChg>
        <pc:picChg chg="add del mod">
          <ac:chgData name="O'Donnell, Ciara" userId="S::codonnell26@northeastern.edu::b8fad5df-5477-4b4e-a084-5d9ad2111af2" providerId="AD" clId="Web-{F52E92C8-17DE-0705-10AB-47822C694051}" dt="2019-09-06T15:56:53.006" v="297"/>
          <ac:picMkLst>
            <pc:docMk/>
            <pc:sldMk cId="0" sldId="532"/>
            <ac:picMk id="4" creationId="{E883CB3E-D6BD-4EF8-AAD0-869BCC63FADB}"/>
          </ac:picMkLst>
        </pc:picChg>
        <pc:picChg chg="add mod">
          <ac:chgData name="O'Donnell, Ciara" userId="S::codonnell26@northeastern.edu::b8fad5df-5477-4b4e-a084-5d9ad2111af2" providerId="AD" clId="Web-{F52E92C8-17DE-0705-10AB-47822C694051}" dt="2019-09-06T15:57:01.068" v="299" actId="1076"/>
          <ac:picMkLst>
            <pc:docMk/>
            <pc:sldMk cId="0" sldId="532"/>
            <ac:picMk id="7" creationId="{04DB8C2D-3CB5-44DA-9D34-0DA1436C0338}"/>
          </ac:picMkLst>
        </pc:picChg>
        <pc:picChg chg="add mod">
          <ac:chgData name="O'Donnell, Ciara" userId="S::codonnell26@northeastern.edu::b8fad5df-5477-4b4e-a084-5d9ad2111af2" providerId="AD" clId="Web-{F52E92C8-17DE-0705-10AB-47822C694051}" dt="2019-09-06T15:58:17.960" v="303" actId="1076"/>
          <ac:picMkLst>
            <pc:docMk/>
            <pc:sldMk cId="0" sldId="532"/>
            <ac:picMk id="9" creationId="{7BE6BEE1-6F4F-4E9D-BDAA-C305F9664E2C}"/>
          </ac:picMkLst>
        </pc:picChg>
      </pc:sldChg>
      <pc:sldChg chg="del">
        <pc:chgData name="O'Donnell, Ciara" userId="S::codonnell26@northeastern.edu::b8fad5df-5477-4b4e-a084-5d9ad2111af2" providerId="AD" clId="Web-{F52E92C8-17DE-0705-10AB-47822C694051}" dt="2019-09-06T15:40:38.965" v="92"/>
        <pc:sldMkLst>
          <pc:docMk/>
          <pc:sldMk cId="0" sldId="533"/>
        </pc:sldMkLst>
      </pc:sldChg>
      <pc:sldChg chg="del">
        <pc:chgData name="O'Donnell, Ciara" userId="S::codonnell26@northeastern.edu::b8fad5df-5477-4b4e-a084-5d9ad2111af2" providerId="AD" clId="Web-{F52E92C8-17DE-0705-10AB-47822C694051}" dt="2019-09-06T15:40:57.745" v="93"/>
        <pc:sldMkLst>
          <pc:docMk/>
          <pc:sldMk cId="0" sldId="534"/>
        </pc:sldMkLst>
      </pc:sldChg>
      <pc:sldChg chg="del">
        <pc:chgData name="O'Donnell, Ciara" userId="S::codonnell26@northeastern.edu::b8fad5df-5477-4b4e-a084-5d9ad2111af2" providerId="AD" clId="Web-{F52E92C8-17DE-0705-10AB-47822C694051}" dt="2019-09-06T15:41:06.120" v="94"/>
        <pc:sldMkLst>
          <pc:docMk/>
          <pc:sldMk cId="0" sldId="535"/>
        </pc:sldMkLst>
      </pc:sldChg>
      <pc:sldChg chg="modSp">
        <pc:chgData name="O'Donnell, Ciara" userId="S::codonnell26@northeastern.edu::b8fad5df-5477-4b4e-a084-5d9ad2111af2" providerId="AD" clId="Web-{F52E92C8-17DE-0705-10AB-47822C694051}" dt="2019-09-06T15:43:33.560" v="112" actId="14100"/>
        <pc:sldMkLst>
          <pc:docMk/>
          <pc:sldMk cId="3093792620" sldId="537"/>
        </pc:sldMkLst>
        <pc:spChg chg="mod">
          <ac:chgData name="O'Donnell, Ciara" userId="S::codonnell26@northeastern.edu::b8fad5df-5477-4b4e-a084-5d9ad2111af2" providerId="AD" clId="Web-{F52E92C8-17DE-0705-10AB-47822C694051}" dt="2019-09-06T15:43:33.560" v="112" actId="14100"/>
          <ac:spMkLst>
            <pc:docMk/>
            <pc:sldMk cId="3093792620" sldId="537"/>
            <ac:spMk id="2" creationId="{FA0E34D3-D490-4CC5-8E52-8BA439EE3467}"/>
          </ac:spMkLst>
        </pc:spChg>
      </pc:sldChg>
      <pc:sldChg chg="addSp delSp modSp mod setClrOvrMap">
        <pc:chgData name="O'Donnell, Ciara" userId="S::codonnell26@northeastern.edu::b8fad5df-5477-4b4e-a084-5d9ad2111af2" providerId="AD" clId="Web-{F52E92C8-17DE-0705-10AB-47822C694051}" dt="2019-09-06T15:39:00.603" v="45" actId="1076"/>
        <pc:sldMkLst>
          <pc:docMk/>
          <pc:sldMk cId="3734654106" sldId="540"/>
        </pc:sldMkLst>
        <pc:spChg chg="mod">
          <ac:chgData name="O'Donnell, Ciara" userId="S::codonnell26@northeastern.edu::b8fad5df-5477-4b4e-a084-5d9ad2111af2" providerId="AD" clId="Web-{F52E92C8-17DE-0705-10AB-47822C694051}" dt="2019-09-06T15:37:57.289" v="26"/>
          <ac:spMkLst>
            <pc:docMk/>
            <pc:sldMk cId="3734654106" sldId="540"/>
            <ac:spMk id="3" creationId="{3ED79E9E-D0F6-41C7-B299-7A17EF7FA283}"/>
          </ac:spMkLst>
        </pc:spChg>
        <pc:spChg chg="mod">
          <ac:chgData name="O'Donnell, Ciara" userId="S::codonnell26@northeastern.edu::b8fad5df-5477-4b4e-a084-5d9ad2111af2" providerId="AD" clId="Web-{F52E92C8-17DE-0705-10AB-47822C694051}" dt="2019-09-06T15:37:57.289" v="26"/>
          <ac:spMkLst>
            <pc:docMk/>
            <pc:sldMk cId="3734654106" sldId="540"/>
            <ac:spMk id="4" creationId="{CD85F712-35F8-4FFE-98F8-46184416E79A}"/>
          </ac:spMkLst>
        </pc:spChg>
        <pc:spChg chg="mod">
          <ac:chgData name="O'Donnell, Ciara" userId="S::codonnell26@northeastern.edu::b8fad5df-5477-4b4e-a084-5d9ad2111af2" providerId="AD" clId="Web-{F52E92C8-17DE-0705-10AB-47822C694051}" dt="2019-09-06T15:39:00.603" v="45" actId="1076"/>
          <ac:spMkLst>
            <pc:docMk/>
            <pc:sldMk cId="3734654106" sldId="540"/>
            <ac:spMk id="6" creationId="{08F5D2C2-27D6-4769-8FB3-B97CB462DEC7}"/>
          </ac:spMkLst>
        </pc:spChg>
        <pc:spChg chg="del">
          <ac:chgData name="O'Donnell, Ciara" userId="S::codonnell26@northeastern.edu::b8fad5df-5477-4b4e-a084-5d9ad2111af2" providerId="AD" clId="Web-{F52E92C8-17DE-0705-10AB-47822C694051}" dt="2019-09-06T15:37:57.289" v="26"/>
          <ac:spMkLst>
            <pc:docMk/>
            <pc:sldMk cId="3734654106" sldId="540"/>
            <ac:spMk id="23" creationId="{C991AD47-9C99-472F-BDAA-21B183F33947}"/>
          </ac:spMkLst>
        </pc:spChg>
        <pc:spChg chg="del">
          <ac:chgData name="O'Donnell, Ciara" userId="S::codonnell26@northeastern.edu::b8fad5df-5477-4b4e-a084-5d9ad2111af2" providerId="AD" clId="Web-{F52E92C8-17DE-0705-10AB-47822C694051}" dt="2019-09-06T15:37:57.289" v="26"/>
          <ac:spMkLst>
            <pc:docMk/>
            <pc:sldMk cId="3734654106" sldId="540"/>
            <ac:spMk id="25" creationId="{9E706731-3860-4E73-9335-A870F6741F0B}"/>
          </ac:spMkLst>
        </pc:spChg>
        <pc:spChg chg="del">
          <ac:chgData name="O'Donnell, Ciara" userId="S::codonnell26@northeastern.edu::b8fad5df-5477-4b4e-a084-5d9ad2111af2" providerId="AD" clId="Web-{F52E92C8-17DE-0705-10AB-47822C694051}" dt="2019-09-06T15:37:57.289" v="26"/>
          <ac:spMkLst>
            <pc:docMk/>
            <pc:sldMk cId="3734654106" sldId="540"/>
            <ac:spMk id="27" creationId="{CD2ED21F-DC95-4AD1-8327-D561F5FCA3A6}"/>
          </ac:spMkLst>
        </pc:spChg>
        <pc:spChg chg="add">
          <ac:chgData name="O'Donnell, Ciara" userId="S::codonnell26@northeastern.edu::b8fad5df-5477-4b4e-a084-5d9ad2111af2" providerId="AD" clId="Web-{F52E92C8-17DE-0705-10AB-47822C694051}" dt="2019-09-06T15:37:57.289" v="26"/>
          <ac:spMkLst>
            <pc:docMk/>
            <pc:sldMk cId="3734654106" sldId="540"/>
            <ac:spMk id="32" creationId="{4ABC40FA-800F-4293-895B-A9EA53C5AFF3}"/>
          </ac:spMkLst>
        </pc:spChg>
        <pc:spChg chg="add">
          <ac:chgData name="O'Donnell, Ciara" userId="S::codonnell26@northeastern.edu::b8fad5df-5477-4b4e-a084-5d9ad2111af2" providerId="AD" clId="Web-{F52E92C8-17DE-0705-10AB-47822C694051}" dt="2019-09-06T15:37:57.289" v="26"/>
          <ac:spMkLst>
            <pc:docMk/>
            <pc:sldMk cId="3734654106" sldId="540"/>
            <ac:spMk id="34" creationId="{DF8AD2C4-07C0-4616-930B-F708944BD8DD}"/>
          </ac:spMkLst>
        </pc:spChg>
        <pc:picChg chg="mod">
          <ac:chgData name="O'Donnell, Ciara" userId="S::codonnell26@northeastern.edu::b8fad5df-5477-4b4e-a084-5d9ad2111af2" providerId="AD" clId="Web-{F52E92C8-17DE-0705-10AB-47822C694051}" dt="2019-09-06T15:38:45.371" v="39" actId="1076"/>
          <ac:picMkLst>
            <pc:docMk/>
            <pc:sldMk cId="3734654106" sldId="540"/>
            <ac:picMk id="7" creationId="{C1CDFC0E-7CD5-4952-907E-153075511608}"/>
          </ac:picMkLst>
        </pc:picChg>
        <pc:picChg chg="mod ord">
          <ac:chgData name="O'Donnell, Ciara" userId="S::codonnell26@northeastern.edu::b8fad5df-5477-4b4e-a084-5d9ad2111af2" providerId="AD" clId="Web-{F52E92C8-17DE-0705-10AB-47822C694051}" dt="2019-09-06T15:38:41.587" v="38" actId="1076"/>
          <ac:picMkLst>
            <pc:docMk/>
            <pc:sldMk cId="3734654106" sldId="540"/>
            <ac:picMk id="9" creationId="{E8AA0561-8CC4-4844-8018-69E64D50CDFA}"/>
          </ac:picMkLst>
        </pc:picChg>
        <pc:picChg chg="mod">
          <ac:chgData name="O'Donnell, Ciara" userId="S::codonnell26@northeastern.edu::b8fad5df-5477-4b4e-a084-5d9ad2111af2" providerId="AD" clId="Web-{F52E92C8-17DE-0705-10AB-47822C694051}" dt="2019-09-06T15:38:47.977" v="40" actId="1076"/>
          <ac:picMkLst>
            <pc:docMk/>
            <pc:sldMk cId="3734654106" sldId="540"/>
            <ac:picMk id="11" creationId="{AA1517C9-1CDB-4AC6-8D83-A9FBD17EC312}"/>
          </ac:picMkLst>
        </pc:picChg>
      </pc:sldChg>
      <pc:sldChg chg="addSp delSp modSp mod setBg">
        <pc:chgData name="O'Donnell, Ciara" userId="S::codonnell26@northeastern.edu::b8fad5df-5477-4b4e-a084-5d9ad2111af2" providerId="AD" clId="Web-{F52E92C8-17DE-0705-10AB-47822C694051}" dt="2019-09-06T15:39:47.572" v="52"/>
        <pc:sldMkLst>
          <pc:docMk/>
          <pc:sldMk cId="342994144" sldId="541"/>
        </pc:sldMkLst>
        <pc:spChg chg="mod">
          <ac:chgData name="O'Donnell, Ciara" userId="S::codonnell26@northeastern.edu::b8fad5df-5477-4b4e-a084-5d9ad2111af2" providerId="AD" clId="Web-{F52E92C8-17DE-0705-10AB-47822C694051}" dt="2019-09-06T15:39:47.572" v="52"/>
          <ac:spMkLst>
            <pc:docMk/>
            <pc:sldMk cId="342994144" sldId="541"/>
            <ac:spMk id="2" creationId="{2DCCBF16-54C0-4F20-ADDE-02EA972222E5}"/>
          </ac:spMkLst>
        </pc:spChg>
        <pc:spChg chg="mod ord">
          <ac:chgData name="O'Donnell, Ciara" userId="S::codonnell26@northeastern.edu::b8fad5df-5477-4b4e-a084-5d9ad2111af2" providerId="AD" clId="Web-{F52E92C8-17DE-0705-10AB-47822C694051}" dt="2019-09-06T15:39:47.572" v="52"/>
          <ac:spMkLst>
            <pc:docMk/>
            <pc:sldMk cId="342994144" sldId="541"/>
            <ac:spMk id="4" creationId="{86AD13A6-469D-4D34-806B-3F65388DCE27}"/>
          </ac:spMkLst>
        </pc:spChg>
        <pc:spChg chg="mod">
          <ac:chgData name="O'Donnell, Ciara" userId="S::codonnell26@northeastern.edu::b8fad5df-5477-4b4e-a084-5d9ad2111af2" providerId="AD" clId="Web-{F52E92C8-17DE-0705-10AB-47822C694051}" dt="2019-09-06T15:39:47.572" v="52"/>
          <ac:spMkLst>
            <pc:docMk/>
            <pc:sldMk cId="342994144" sldId="541"/>
            <ac:spMk id="5" creationId="{297CCF9D-03AF-41C9-81CC-47DB31458E1D}"/>
          </ac:spMkLst>
        </pc:spChg>
        <pc:spChg chg="add del">
          <ac:chgData name="O'Donnell, Ciara" userId="S::codonnell26@northeastern.edu::b8fad5df-5477-4b4e-a084-5d9ad2111af2" providerId="AD" clId="Web-{F52E92C8-17DE-0705-10AB-47822C694051}" dt="2019-09-06T15:39:47.572" v="52"/>
          <ac:spMkLst>
            <pc:docMk/>
            <pc:sldMk cId="342994144" sldId="541"/>
            <ac:spMk id="7" creationId="{823AC064-BC96-4F32-8AE1-B2FD38754823}"/>
          </ac:spMkLst>
        </pc:spChg>
        <pc:spChg chg="add">
          <ac:chgData name="O'Donnell, Ciara" userId="S::codonnell26@northeastern.edu::b8fad5df-5477-4b4e-a084-5d9ad2111af2" providerId="AD" clId="Web-{F52E92C8-17DE-0705-10AB-47822C694051}" dt="2019-09-06T15:39:47.572" v="52"/>
          <ac:spMkLst>
            <pc:docMk/>
            <pc:sldMk cId="342994144" sldId="541"/>
            <ac:spMk id="17" creationId="{72257994-BD97-4691-8B89-198A6D2BABDC}"/>
          </ac:spMkLst>
        </pc:spChg>
        <pc:picChg chg="del">
          <ac:chgData name="O'Donnell, Ciara" userId="S::codonnell26@northeastern.edu::b8fad5df-5477-4b4e-a084-5d9ad2111af2" providerId="AD" clId="Web-{F52E92C8-17DE-0705-10AB-47822C694051}" dt="2019-09-06T15:36:16.476" v="3"/>
          <ac:picMkLst>
            <pc:docMk/>
            <pc:sldMk cId="342994144" sldId="541"/>
            <ac:picMk id="6" creationId="{C374B7AC-DEA7-490B-ADAD-0379198F7A44}"/>
          </ac:picMkLst>
        </pc:picChg>
        <pc:picChg chg="del">
          <ac:chgData name="O'Donnell, Ciara" userId="S::codonnell26@northeastern.edu::b8fad5df-5477-4b4e-a084-5d9ad2111af2" providerId="AD" clId="Web-{F52E92C8-17DE-0705-10AB-47822C694051}" dt="2019-09-06T15:36:16.804" v="4"/>
          <ac:picMkLst>
            <pc:docMk/>
            <pc:sldMk cId="342994144" sldId="541"/>
            <ac:picMk id="8" creationId="{88812EA9-F766-4E76-8460-78D25FE2D09D}"/>
          </ac:picMkLst>
        </pc:picChg>
        <pc:picChg chg="del">
          <ac:chgData name="O'Donnell, Ciara" userId="S::codonnell26@northeastern.edu::b8fad5df-5477-4b4e-a084-5d9ad2111af2" providerId="AD" clId="Web-{F52E92C8-17DE-0705-10AB-47822C694051}" dt="2019-09-06T15:36:17.257" v="5"/>
          <ac:picMkLst>
            <pc:docMk/>
            <pc:sldMk cId="342994144" sldId="541"/>
            <ac:picMk id="10" creationId="{8F2CE311-BABB-4E3D-9A21-BA83C6BE9697}"/>
          </ac:picMkLst>
        </pc:picChg>
        <pc:cxnChg chg="add del">
          <ac:chgData name="O'Donnell, Ciara" userId="S::codonnell26@northeastern.edu::b8fad5df-5477-4b4e-a084-5d9ad2111af2" providerId="AD" clId="Web-{F52E92C8-17DE-0705-10AB-47822C694051}" dt="2019-09-06T15:39:47.572" v="52"/>
          <ac:cxnSpMkLst>
            <pc:docMk/>
            <pc:sldMk cId="342994144" sldId="541"/>
            <ac:cxnSpMk id="12" creationId="{7E7C77BC-7138-40B1-A15B-20F57A494629}"/>
          </ac:cxnSpMkLst>
        </pc:cxnChg>
      </pc:sldChg>
      <pc:sldChg chg="delSp modSp add replId">
        <pc:chgData name="O'Donnell, Ciara" userId="S::codonnell26@northeastern.edu::b8fad5df-5477-4b4e-a084-5d9ad2111af2" providerId="AD" clId="Web-{F52E92C8-17DE-0705-10AB-47822C694051}" dt="2019-09-06T16:00:25.555" v="329" actId="1076"/>
        <pc:sldMkLst>
          <pc:docMk/>
          <pc:sldMk cId="1937997052" sldId="542"/>
        </pc:sldMkLst>
        <pc:spChg chg="mod">
          <ac:chgData name="O'Donnell, Ciara" userId="S::codonnell26@northeastern.edu::b8fad5df-5477-4b4e-a084-5d9ad2111af2" providerId="AD" clId="Web-{F52E92C8-17DE-0705-10AB-47822C694051}" dt="2019-09-06T16:00:25.555" v="329" actId="1076"/>
          <ac:spMkLst>
            <pc:docMk/>
            <pc:sldMk cId="1937997052" sldId="542"/>
            <ac:spMk id="6" creationId="{0DDFE110-63CF-4C3A-BA67-CCFFDB32A8F7}"/>
          </ac:spMkLst>
        </pc:spChg>
        <pc:picChg chg="del">
          <ac:chgData name="O'Donnell, Ciara" userId="S::codonnell26@northeastern.edu::b8fad5df-5477-4b4e-a084-5d9ad2111af2" providerId="AD" clId="Web-{F52E92C8-17DE-0705-10AB-47822C694051}" dt="2019-09-06T15:59:53.009" v="323"/>
          <ac:picMkLst>
            <pc:docMk/>
            <pc:sldMk cId="1937997052" sldId="542"/>
            <ac:picMk id="7" creationId="{04DB8C2D-3CB5-44DA-9D34-0DA1436C0338}"/>
          </ac:picMkLst>
        </pc:picChg>
        <pc:picChg chg="del">
          <ac:chgData name="O'Donnell, Ciara" userId="S::codonnell26@northeastern.edu::b8fad5df-5477-4b4e-a084-5d9ad2111af2" providerId="AD" clId="Web-{F52E92C8-17DE-0705-10AB-47822C694051}" dt="2019-09-06T15:59:52.086" v="322"/>
          <ac:picMkLst>
            <pc:docMk/>
            <pc:sldMk cId="1937997052" sldId="542"/>
            <ac:picMk id="9" creationId="{7BE6BEE1-6F4F-4E9D-BDAA-C305F9664E2C}"/>
          </ac:picMkLst>
        </pc:picChg>
      </pc:sldChg>
      <pc:sldChg chg="addSp delSp modSp new mod setBg setClrOvrMap">
        <pc:chgData name="O'Donnell, Ciara" userId="S::codonnell26@northeastern.edu::b8fad5df-5477-4b4e-a084-5d9ad2111af2" providerId="AD" clId="Web-{F52E92C8-17DE-0705-10AB-47822C694051}" dt="2019-09-06T16:01:28.665" v="353"/>
        <pc:sldMkLst>
          <pc:docMk/>
          <pc:sldMk cId="3695548469" sldId="543"/>
        </pc:sldMkLst>
        <pc:spChg chg="mod">
          <ac:chgData name="O'Donnell, Ciara" userId="S::codonnell26@northeastern.edu::b8fad5df-5477-4b4e-a084-5d9ad2111af2" providerId="AD" clId="Web-{F52E92C8-17DE-0705-10AB-47822C694051}" dt="2019-09-06T16:01:28.665" v="353"/>
          <ac:spMkLst>
            <pc:docMk/>
            <pc:sldMk cId="3695548469" sldId="543"/>
            <ac:spMk id="2" creationId="{9DDBF962-A21C-498E-8AAE-14A1C263CC03}"/>
          </ac:spMkLst>
        </pc:spChg>
        <pc:spChg chg="add del mod">
          <ac:chgData name="O'Donnell, Ciara" userId="S::codonnell26@northeastern.edu::b8fad5df-5477-4b4e-a084-5d9ad2111af2" providerId="AD" clId="Web-{F52E92C8-17DE-0705-10AB-47822C694051}" dt="2019-09-06T16:01:28.665" v="353"/>
          <ac:spMkLst>
            <pc:docMk/>
            <pc:sldMk cId="3695548469" sldId="543"/>
            <ac:spMk id="3" creationId="{C946F6A6-61DA-4918-9442-320D3F02BC68}"/>
          </ac:spMkLst>
        </pc:spChg>
        <pc:spChg chg="mod">
          <ac:chgData name="O'Donnell, Ciara" userId="S::codonnell26@northeastern.edu::b8fad5df-5477-4b4e-a084-5d9ad2111af2" providerId="AD" clId="Web-{F52E92C8-17DE-0705-10AB-47822C694051}" dt="2019-09-06T16:01:28.665" v="353"/>
          <ac:spMkLst>
            <pc:docMk/>
            <pc:sldMk cId="3695548469" sldId="543"/>
            <ac:spMk id="4" creationId="{6EAA1A65-AB3A-4AC3-8FC7-817ECB4DF136}"/>
          </ac:spMkLst>
        </pc:spChg>
        <pc:spChg chg="add del mod">
          <ac:chgData name="O'Donnell, Ciara" userId="S::codonnell26@northeastern.edu::b8fad5df-5477-4b4e-a084-5d9ad2111af2" providerId="AD" clId="Web-{F52E92C8-17DE-0705-10AB-47822C694051}" dt="2019-09-06T16:01:14.774" v="351"/>
          <ac:spMkLst>
            <pc:docMk/>
            <pc:sldMk cId="3695548469" sldId="543"/>
            <ac:spMk id="5" creationId="{0BE70058-2134-44B3-A17D-5AAE4415652D}"/>
          </ac:spMkLst>
        </pc:spChg>
        <pc:spChg chg="add del">
          <ac:chgData name="O'Donnell, Ciara" userId="S::codonnell26@northeastern.edu::b8fad5df-5477-4b4e-a084-5d9ad2111af2" providerId="AD" clId="Web-{F52E92C8-17DE-0705-10AB-47822C694051}" dt="2019-09-06T16:01:28.665" v="353"/>
          <ac:spMkLst>
            <pc:docMk/>
            <pc:sldMk cId="3695548469" sldId="543"/>
            <ac:spMk id="11" creationId="{95724071-AC7B-4A67-934B-CD7F90745802}"/>
          </ac:spMkLst>
        </pc:spChg>
        <pc:graphicFrameChg chg="add del">
          <ac:chgData name="O'Donnell, Ciara" userId="S::codonnell26@northeastern.edu::b8fad5df-5477-4b4e-a084-5d9ad2111af2" providerId="AD" clId="Web-{F52E92C8-17DE-0705-10AB-47822C694051}" dt="2019-09-06T16:01:28.665" v="353"/>
          <ac:graphicFrameMkLst>
            <pc:docMk/>
            <pc:sldMk cId="3695548469" sldId="543"/>
            <ac:graphicFrameMk id="6" creationId="{7D599286-51D1-4F05-A2A4-63A68E2073B3}"/>
          </ac:graphicFrameMkLst>
        </pc:graphicFrameChg>
      </pc:sldChg>
    </pc:docChg>
  </pc:docChgLst>
  <pc:docChgLst>
    <pc:chgData name="O'Donnell, Ciara" userId="S::codonnell26@northeastern.edu::b8fad5df-5477-4b4e-a084-5d9ad2111af2" providerId="AD" clId="Web-{B8EB259C-F011-4D17-6740-AD87629275D0}"/>
    <pc:docChg chg="addSld delSld modSld sldOrd">
      <pc:chgData name="O'Donnell, Ciara" userId="S::codonnell26@northeastern.edu::b8fad5df-5477-4b4e-a084-5d9ad2111af2" providerId="AD" clId="Web-{B8EB259C-F011-4D17-6740-AD87629275D0}" dt="2019-09-06T15:34:15.258" v="453" actId="1076"/>
      <pc:docMkLst>
        <pc:docMk/>
      </pc:docMkLst>
      <pc:sldChg chg="addSp delSp modSp mod setBg setClrOvrMap">
        <pc:chgData name="O'Donnell, Ciara" userId="S::codonnell26@northeastern.edu::b8fad5df-5477-4b4e-a084-5d9ad2111af2" providerId="AD" clId="Web-{B8EB259C-F011-4D17-6740-AD87629275D0}" dt="2019-09-06T15:29:28.677" v="302" actId="1076"/>
        <pc:sldMkLst>
          <pc:docMk/>
          <pc:sldMk cId="0" sldId="529"/>
        </pc:sldMkLst>
        <pc:spChg chg="add del">
          <ac:chgData name="O'Donnell, Ciara" userId="S::codonnell26@northeastern.edu::b8fad5df-5477-4b4e-a084-5d9ad2111af2" providerId="AD" clId="Web-{B8EB259C-F011-4D17-6740-AD87629275D0}" dt="2019-09-06T14:24:21.767" v="172"/>
          <ac:spMkLst>
            <pc:docMk/>
            <pc:sldMk cId="0" sldId="529"/>
            <ac:spMk id="75" creationId="{46C2E80F-49A6-4372-B103-219D417A55ED}"/>
          </ac:spMkLst>
        </pc:spChg>
        <pc:spChg chg="add del">
          <ac:chgData name="O'Donnell, Ciara" userId="S::codonnell26@northeastern.edu::b8fad5df-5477-4b4e-a084-5d9ad2111af2" providerId="AD" clId="Web-{B8EB259C-F011-4D17-6740-AD87629275D0}" dt="2019-09-06T15:29:07.787" v="295"/>
          <ac:spMkLst>
            <pc:docMk/>
            <pc:sldMk cId="0" sldId="529"/>
            <ac:spMk id="76" creationId="{95724071-AC7B-4A67-934B-CD7F90745802}"/>
          </ac:spMkLst>
        </pc:spChg>
        <pc:spChg chg="add del">
          <ac:chgData name="O'Donnell, Ciara" userId="S::codonnell26@northeastern.edu::b8fad5df-5477-4b4e-a084-5d9ad2111af2" providerId="AD" clId="Web-{B8EB259C-F011-4D17-6740-AD87629275D0}" dt="2019-09-06T14:24:24.642" v="173"/>
          <ac:spMkLst>
            <pc:docMk/>
            <pc:sldMk cId="0" sldId="529"/>
            <ac:spMk id="140" creationId="{95724071-AC7B-4A67-934B-CD7F90745802}"/>
          </ac:spMkLst>
        </pc:spChg>
        <pc:spChg chg="add del">
          <ac:chgData name="O'Donnell, Ciara" userId="S::codonnell26@northeastern.edu::b8fad5df-5477-4b4e-a084-5d9ad2111af2" providerId="AD" clId="Web-{B8EB259C-F011-4D17-6740-AD87629275D0}" dt="2019-09-06T14:21:16.688" v="128"/>
          <ac:spMkLst>
            <pc:docMk/>
            <pc:sldMk cId="0" sldId="529"/>
            <ac:spMk id="192" creationId="{95724071-AC7B-4A67-934B-CD7F90745802}"/>
          </ac:spMkLst>
        </pc:spChg>
        <pc:spChg chg="mod">
          <ac:chgData name="O'Donnell, Ciara" userId="S::codonnell26@northeastern.edu::b8fad5df-5477-4b4e-a084-5d9ad2111af2" providerId="AD" clId="Web-{B8EB259C-F011-4D17-6740-AD87629275D0}" dt="2019-09-06T15:29:28.677" v="302" actId="1076"/>
          <ac:spMkLst>
            <pc:docMk/>
            <pc:sldMk cId="0" sldId="529"/>
            <ac:spMk id="12290" creationId="{0422229D-BC42-48CC-AFDD-FC1D240B856D}"/>
          </ac:spMkLst>
        </pc:spChg>
        <pc:spChg chg="del mod">
          <ac:chgData name="O'Donnell, Ciara" userId="S::codonnell26@northeastern.edu::b8fad5df-5477-4b4e-a084-5d9ad2111af2" providerId="AD" clId="Web-{B8EB259C-F011-4D17-6740-AD87629275D0}" dt="2019-09-06T14:18:36.671" v="84"/>
          <ac:spMkLst>
            <pc:docMk/>
            <pc:sldMk cId="0" sldId="529"/>
            <ac:spMk id="12291" creationId="{96BB1E47-0522-4696-85A6-0C9EC6D11435}"/>
          </ac:spMkLst>
        </pc:spChg>
        <pc:spChg chg="mod">
          <ac:chgData name="O'Donnell, Ciara" userId="S::codonnell26@northeastern.edu::b8fad5df-5477-4b4e-a084-5d9ad2111af2" providerId="AD" clId="Web-{B8EB259C-F011-4D17-6740-AD87629275D0}" dt="2019-09-06T15:29:24.864" v="300"/>
          <ac:spMkLst>
            <pc:docMk/>
            <pc:sldMk cId="0" sldId="529"/>
            <ac:spMk id="12292" creationId="{1CFFC627-EC65-4981-AAA9-A3BF105AF059}"/>
          </ac:spMkLst>
        </pc:spChg>
        <pc:spChg chg="add del">
          <ac:chgData name="O'Donnell, Ciara" userId="S::codonnell26@northeastern.edu::b8fad5df-5477-4b4e-a084-5d9ad2111af2" providerId="AD" clId="Web-{B8EB259C-F011-4D17-6740-AD87629275D0}" dt="2019-09-06T14:21:29.844" v="132"/>
          <ac:spMkLst>
            <pc:docMk/>
            <pc:sldMk cId="0" sldId="529"/>
            <ac:spMk id="12297" creationId="{95724071-AC7B-4A67-934B-CD7F90745802}"/>
          </ac:spMkLst>
        </pc:spChg>
        <pc:spChg chg="add del">
          <ac:chgData name="O'Donnell, Ciara" userId="S::codonnell26@northeastern.edu::b8fad5df-5477-4b4e-a084-5d9ad2111af2" providerId="AD" clId="Web-{B8EB259C-F011-4D17-6740-AD87629275D0}" dt="2019-09-06T15:29:24.864" v="300"/>
          <ac:spMkLst>
            <pc:docMk/>
            <pc:sldMk cId="0" sldId="529"/>
            <ac:spMk id="12298" creationId="{95724071-AC7B-4A67-934B-CD7F90745802}"/>
          </ac:spMkLst>
        </pc:spChg>
        <pc:graphicFrameChg chg="add mod modGraphic">
          <ac:chgData name="O'Donnell, Ciara" userId="S::codonnell26@northeastern.edu::b8fad5df-5477-4b4e-a084-5d9ad2111af2" providerId="AD" clId="Web-{B8EB259C-F011-4D17-6740-AD87629275D0}" dt="2019-09-06T15:29:24.880" v="301"/>
          <ac:graphicFrameMkLst>
            <pc:docMk/>
            <pc:sldMk cId="0" sldId="529"/>
            <ac:graphicFrameMk id="12295" creationId="{D53840AF-BE7D-400D-B42E-F6235B26FCEF}"/>
          </ac:graphicFrameMkLst>
        </pc:graphicFrameChg>
      </pc:sldChg>
      <pc:sldChg chg="modSp">
        <pc:chgData name="O'Donnell, Ciara" userId="S::codonnell26@northeastern.edu::b8fad5df-5477-4b4e-a084-5d9ad2111af2" providerId="AD" clId="Web-{B8EB259C-F011-4D17-6740-AD87629275D0}" dt="2019-09-06T15:30:26.803" v="320" actId="20577"/>
        <pc:sldMkLst>
          <pc:docMk/>
          <pc:sldMk cId="0" sldId="530"/>
        </pc:sldMkLst>
        <pc:spChg chg="mod">
          <ac:chgData name="O'Donnell, Ciara" userId="S::codonnell26@northeastern.edu::b8fad5df-5477-4b4e-a084-5d9ad2111af2" providerId="AD" clId="Web-{B8EB259C-F011-4D17-6740-AD87629275D0}" dt="2019-09-06T15:30:26.803" v="320" actId="20577"/>
          <ac:spMkLst>
            <pc:docMk/>
            <pc:sldMk cId="0" sldId="530"/>
            <ac:spMk id="14338" creationId="{DDF1D1CA-CA5E-42F0-BCDC-E1CA2768CAC3}"/>
          </ac:spMkLst>
        </pc:spChg>
      </pc:sldChg>
      <pc:sldChg chg="addSp delSp modSp">
        <pc:chgData name="O'Donnell, Ciara" userId="S::codonnell26@northeastern.edu::b8fad5df-5477-4b4e-a084-5d9ad2111af2" providerId="AD" clId="Web-{B8EB259C-F011-4D17-6740-AD87629275D0}" dt="2019-09-06T15:30:12.818" v="311" actId="1076"/>
        <pc:sldMkLst>
          <pc:docMk/>
          <pc:sldMk cId="0" sldId="531"/>
        </pc:sldMkLst>
        <pc:spChg chg="del">
          <ac:chgData name="O'Donnell, Ciara" userId="S::codonnell26@northeastern.edu::b8fad5df-5477-4b4e-a084-5d9ad2111af2" providerId="AD" clId="Web-{B8EB259C-F011-4D17-6740-AD87629275D0}" dt="2019-09-06T15:29:44.337" v="303"/>
          <ac:spMkLst>
            <pc:docMk/>
            <pc:sldMk cId="0" sldId="531"/>
            <ac:spMk id="77" creationId="{7E6CA27E-BEE7-49F6-9FBE-99A7492AE1D4}"/>
          </ac:spMkLst>
        </pc:spChg>
        <pc:spChg chg="add">
          <ac:chgData name="O'Donnell, Ciara" userId="S::codonnell26@northeastern.edu::b8fad5df-5477-4b4e-a084-5d9ad2111af2" providerId="AD" clId="Web-{B8EB259C-F011-4D17-6740-AD87629275D0}" dt="2019-09-06T15:29:44.337" v="303"/>
          <ac:spMkLst>
            <pc:docMk/>
            <pc:sldMk cId="0" sldId="531"/>
            <ac:spMk id="141" creationId="{DE09615D-24FD-4086-87D4-3BC6FF4383AD}"/>
          </ac:spMkLst>
        </pc:spChg>
        <pc:spChg chg="add">
          <ac:chgData name="O'Donnell, Ciara" userId="S::codonnell26@northeastern.edu::b8fad5df-5477-4b4e-a084-5d9ad2111af2" providerId="AD" clId="Web-{B8EB259C-F011-4D17-6740-AD87629275D0}" dt="2019-09-06T15:29:44.337" v="303"/>
          <ac:spMkLst>
            <pc:docMk/>
            <pc:sldMk cId="0" sldId="531"/>
            <ac:spMk id="145" creationId="{68C00EAE-4816-44D0-8DA9-3F070179BAB0}"/>
          </ac:spMkLst>
        </pc:spChg>
        <pc:spChg chg="add">
          <ac:chgData name="O'Donnell, Ciara" userId="S::codonnell26@northeastern.edu::b8fad5df-5477-4b4e-a084-5d9ad2111af2" providerId="AD" clId="Web-{B8EB259C-F011-4D17-6740-AD87629275D0}" dt="2019-09-06T15:29:44.337" v="303"/>
          <ac:spMkLst>
            <pc:docMk/>
            <pc:sldMk cId="0" sldId="531"/>
            <ac:spMk id="147" creationId="{D5391212-5277-4C05-9E96-E724C9611343}"/>
          </ac:spMkLst>
        </pc:spChg>
        <pc:spChg chg="add">
          <ac:chgData name="O'Donnell, Ciara" userId="S::codonnell26@northeastern.edu::b8fad5df-5477-4b4e-a084-5d9ad2111af2" providerId="AD" clId="Web-{B8EB259C-F011-4D17-6740-AD87629275D0}" dt="2019-09-06T15:29:44.337" v="303"/>
          <ac:spMkLst>
            <pc:docMk/>
            <pc:sldMk cId="0" sldId="531"/>
            <ac:spMk id="149" creationId="{0B331F10-0144-4133-AB48-EDEFB354650F}"/>
          </ac:spMkLst>
        </pc:spChg>
        <pc:spChg chg="mod">
          <ac:chgData name="O'Donnell, Ciara" userId="S::codonnell26@northeastern.edu::b8fad5df-5477-4b4e-a084-5d9ad2111af2" providerId="AD" clId="Web-{B8EB259C-F011-4D17-6740-AD87629275D0}" dt="2019-09-06T15:30:08.021" v="308" actId="20577"/>
          <ac:spMkLst>
            <pc:docMk/>
            <pc:sldMk cId="0" sldId="531"/>
            <ac:spMk id="16386" creationId="{0F3A6FFF-E707-42B1-B6C5-092931820204}"/>
          </ac:spMkLst>
        </pc:spChg>
        <pc:spChg chg="mod">
          <ac:chgData name="O'Donnell, Ciara" userId="S::codonnell26@northeastern.edu::b8fad5df-5477-4b4e-a084-5d9ad2111af2" providerId="AD" clId="Web-{B8EB259C-F011-4D17-6740-AD87629275D0}" dt="2019-09-06T15:30:12.818" v="311" actId="1076"/>
          <ac:spMkLst>
            <pc:docMk/>
            <pc:sldMk cId="0" sldId="531"/>
            <ac:spMk id="16387" creationId="{EAC374D4-6F84-44BC-8162-C3F91C823437}"/>
          </ac:spMkLst>
        </pc:spChg>
        <pc:spChg chg="mod">
          <ac:chgData name="O'Donnell, Ciara" userId="S::codonnell26@northeastern.edu::b8fad5df-5477-4b4e-a084-5d9ad2111af2" providerId="AD" clId="Web-{B8EB259C-F011-4D17-6740-AD87629275D0}" dt="2019-09-06T15:29:44.337" v="303"/>
          <ac:spMkLst>
            <pc:docMk/>
            <pc:sldMk cId="0" sldId="531"/>
            <ac:spMk id="16388" creationId="{4B37E7C1-7E5D-468C-BB9B-1C9E7C1CCE00}"/>
          </ac:spMkLst>
        </pc:spChg>
        <pc:picChg chg="add">
          <ac:chgData name="O'Donnell, Ciara" userId="S::codonnell26@northeastern.edu::b8fad5df-5477-4b4e-a084-5d9ad2111af2" providerId="AD" clId="Web-{B8EB259C-F011-4D17-6740-AD87629275D0}" dt="2019-09-06T15:29:44.337" v="303"/>
          <ac:picMkLst>
            <pc:docMk/>
            <pc:sldMk cId="0" sldId="531"/>
            <ac:picMk id="143" creationId="{2CD1987F-8813-4F4A-BE57-BB00FB4F081B}"/>
          </ac:picMkLst>
        </pc:picChg>
        <pc:picChg chg="mod ord">
          <ac:chgData name="O'Donnell, Ciara" userId="S::codonnell26@northeastern.edu::b8fad5df-5477-4b4e-a084-5d9ad2111af2" providerId="AD" clId="Web-{B8EB259C-F011-4D17-6740-AD87629275D0}" dt="2019-09-06T15:29:44.337" v="303"/>
          <ac:picMkLst>
            <pc:docMk/>
            <pc:sldMk cId="0" sldId="531"/>
            <ac:picMk id="16390" creationId="{B979C13C-7DAD-49EE-B899-6056515C1473}"/>
          </ac:picMkLst>
        </pc:picChg>
        <pc:picChg chg="mod ord">
          <ac:chgData name="O'Donnell, Ciara" userId="S::codonnell26@northeastern.edu::b8fad5df-5477-4b4e-a084-5d9ad2111af2" providerId="AD" clId="Web-{B8EB259C-F011-4D17-6740-AD87629275D0}" dt="2019-09-06T15:29:44.337" v="303"/>
          <ac:picMkLst>
            <pc:docMk/>
            <pc:sldMk cId="0" sldId="531"/>
            <ac:picMk id="16391" creationId="{8B21E194-FA32-4E6D-A8F5-2DF7700D6B62}"/>
          </ac:picMkLst>
        </pc:picChg>
        <pc:picChg chg="mod">
          <ac:chgData name="O'Donnell, Ciara" userId="S::codonnell26@northeastern.edu::b8fad5df-5477-4b4e-a084-5d9ad2111af2" providerId="AD" clId="Web-{B8EB259C-F011-4D17-6740-AD87629275D0}" dt="2019-09-06T15:29:44.337" v="303"/>
          <ac:picMkLst>
            <pc:docMk/>
            <pc:sldMk cId="0" sldId="531"/>
            <ac:picMk id="16392" creationId="{1B04941A-0014-4379-86A4-204FCC59C1E2}"/>
          </ac:picMkLst>
        </pc:picChg>
      </pc:sldChg>
      <pc:sldChg chg="modSp">
        <pc:chgData name="O'Donnell, Ciara" userId="S::codonnell26@northeastern.edu::b8fad5df-5477-4b4e-a084-5d9ad2111af2" providerId="AD" clId="Web-{B8EB259C-F011-4D17-6740-AD87629275D0}" dt="2019-09-06T15:30:18.052" v="312" actId="20577"/>
        <pc:sldMkLst>
          <pc:docMk/>
          <pc:sldMk cId="3093792620" sldId="537"/>
        </pc:sldMkLst>
        <pc:spChg chg="mod">
          <ac:chgData name="O'Donnell, Ciara" userId="S::codonnell26@northeastern.edu::b8fad5df-5477-4b4e-a084-5d9ad2111af2" providerId="AD" clId="Web-{B8EB259C-F011-4D17-6740-AD87629275D0}" dt="2019-09-06T15:30:18.052" v="312" actId="20577"/>
          <ac:spMkLst>
            <pc:docMk/>
            <pc:sldMk cId="3093792620" sldId="537"/>
            <ac:spMk id="2" creationId="{FA0E34D3-D490-4CC5-8E52-8BA439EE3467}"/>
          </ac:spMkLst>
        </pc:spChg>
      </pc:sldChg>
      <pc:sldChg chg="modSp">
        <pc:chgData name="O'Donnell, Ciara" userId="S::codonnell26@northeastern.edu::b8fad5df-5477-4b4e-a084-5d9ad2111af2" providerId="AD" clId="Web-{B8EB259C-F011-4D17-6740-AD87629275D0}" dt="2019-09-06T15:30:22.599" v="317" actId="20577"/>
        <pc:sldMkLst>
          <pc:docMk/>
          <pc:sldMk cId="262060763" sldId="539"/>
        </pc:sldMkLst>
        <pc:spChg chg="mod">
          <ac:chgData name="O'Donnell, Ciara" userId="S::codonnell26@northeastern.edu::b8fad5df-5477-4b4e-a084-5d9ad2111af2" providerId="AD" clId="Web-{B8EB259C-F011-4D17-6740-AD87629275D0}" dt="2019-09-06T15:30:22.599" v="317" actId="20577"/>
          <ac:spMkLst>
            <pc:docMk/>
            <pc:sldMk cId="262060763" sldId="539"/>
            <ac:spMk id="2" creationId="{C19279C9-931A-437A-A460-D45DBF30290F}"/>
          </ac:spMkLst>
        </pc:spChg>
      </pc:sldChg>
      <pc:sldChg chg="new del ord">
        <pc:chgData name="O'Donnell, Ciara" userId="S::codonnell26@northeastern.edu::b8fad5df-5477-4b4e-a084-5d9ad2111af2" providerId="AD" clId="Web-{B8EB259C-F011-4D17-6740-AD87629275D0}" dt="2019-09-06T14:23:05.563" v="147"/>
        <pc:sldMkLst>
          <pc:docMk/>
          <pc:sldMk cId="939804319" sldId="540"/>
        </pc:sldMkLst>
      </pc:sldChg>
      <pc:sldChg chg="addSp delSp modSp new mod ord setBg setClrOvrMap">
        <pc:chgData name="O'Donnell, Ciara" userId="S::codonnell26@northeastern.edu::b8fad5df-5477-4b4e-a084-5d9ad2111af2" providerId="AD" clId="Web-{B8EB259C-F011-4D17-6740-AD87629275D0}" dt="2019-09-06T15:29:11.896" v="298" actId="20577"/>
        <pc:sldMkLst>
          <pc:docMk/>
          <pc:sldMk cId="3734654106" sldId="540"/>
        </pc:sldMkLst>
        <pc:spChg chg="del">
          <ac:chgData name="O'Donnell, Ciara" userId="S::codonnell26@northeastern.edu::b8fad5df-5477-4b4e-a084-5d9ad2111af2" providerId="AD" clId="Web-{B8EB259C-F011-4D17-6740-AD87629275D0}" dt="2019-09-06T14:26:24.564" v="211"/>
          <ac:spMkLst>
            <pc:docMk/>
            <pc:sldMk cId="3734654106" sldId="540"/>
            <ac:spMk id="2" creationId="{E6A6803E-9A87-4F28-A29A-B9EC0356AC02}"/>
          </ac:spMkLst>
        </pc:spChg>
        <pc:spChg chg="mod ord">
          <ac:chgData name="O'Donnell, Ciara" userId="S::codonnell26@northeastern.edu::b8fad5df-5477-4b4e-a084-5d9ad2111af2" providerId="AD" clId="Web-{B8EB259C-F011-4D17-6740-AD87629275D0}" dt="2019-09-06T15:29:11.896" v="298" actId="20577"/>
          <ac:spMkLst>
            <pc:docMk/>
            <pc:sldMk cId="3734654106" sldId="540"/>
            <ac:spMk id="3" creationId="{3ED79E9E-D0F6-41C7-B299-7A17EF7FA283}"/>
          </ac:spMkLst>
        </pc:spChg>
        <pc:spChg chg="mod ord">
          <ac:chgData name="O'Donnell, Ciara" userId="S::codonnell26@northeastern.edu::b8fad5df-5477-4b4e-a084-5d9ad2111af2" providerId="AD" clId="Web-{B8EB259C-F011-4D17-6740-AD87629275D0}" dt="2019-09-06T15:28:18.942" v="290"/>
          <ac:spMkLst>
            <pc:docMk/>
            <pc:sldMk cId="3734654106" sldId="540"/>
            <ac:spMk id="4" creationId="{CD85F712-35F8-4FFE-98F8-46184416E79A}"/>
          </ac:spMkLst>
        </pc:spChg>
        <pc:spChg chg="add mod">
          <ac:chgData name="O'Donnell, Ciara" userId="S::codonnell26@northeastern.edu::b8fad5df-5477-4b4e-a084-5d9ad2111af2" providerId="AD" clId="Web-{B8EB259C-F011-4D17-6740-AD87629275D0}" dt="2019-09-06T15:28:18.942" v="290"/>
          <ac:spMkLst>
            <pc:docMk/>
            <pc:sldMk cId="3734654106" sldId="540"/>
            <ac:spMk id="6" creationId="{08F5D2C2-27D6-4769-8FB3-B97CB462DEC7}"/>
          </ac:spMkLst>
        </pc:spChg>
        <pc:spChg chg="add del">
          <ac:chgData name="O'Donnell, Ciara" userId="S::codonnell26@northeastern.edu::b8fad5df-5477-4b4e-a084-5d9ad2111af2" providerId="AD" clId="Web-{B8EB259C-F011-4D17-6740-AD87629275D0}" dt="2019-09-06T15:28:18.942" v="290"/>
          <ac:spMkLst>
            <pc:docMk/>
            <pc:sldMk cId="3734654106" sldId="540"/>
            <ac:spMk id="16" creationId="{4ABC40FA-800F-4293-895B-A9EA53C5AFF3}"/>
          </ac:spMkLst>
        </pc:spChg>
        <pc:spChg chg="add del">
          <ac:chgData name="O'Donnell, Ciara" userId="S::codonnell26@northeastern.edu::b8fad5df-5477-4b4e-a084-5d9ad2111af2" providerId="AD" clId="Web-{B8EB259C-F011-4D17-6740-AD87629275D0}" dt="2019-09-06T15:28:18.942" v="290"/>
          <ac:spMkLst>
            <pc:docMk/>
            <pc:sldMk cId="3734654106" sldId="540"/>
            <ac:spMk id="18" creationId="{DF8AD2C4-07C0-4616-930B-F708944BD8DD}"/>
          </ac:spMkLst>
        </pc:spChg>
        <pc:spChg chg="add">
          <ac:chgData name="O'Donnell, Ciara" userId="S::codonnell26@northeastern.edu::b8fad5df-5477-4b4e-a084-5d9ad2111af2" providerId="AD" clId="Web-{B8EB259C-F011-4D17-6740-AD87629275D0}" dt="2019-09-06T15:28:18.942" v="290"/>
          <ac:spMkLst>
            <pc:docMk/>
            <pc:sldMk cId="3734654106" sldId="540"/>
            <ac:spMk id="23" creationId="{C991AD47-9C99-472F-BDAA-21B183F33947}"/>
          </ac:spMkLst>
        </pc:spChg>
        <pc:spChg chg="add">
          <ac:chgData name="O'Donnell, Ciara" userId="S::codonnell26@northeastern.edu::b8fad5df-5477-4b4e-a084-5d9ad2111af2" providerId="AD" clId="Web-{B8EB259C-F011-4D17-6740-AD87629275D0}" dt="2019-09-06T15:28:18.942" v="290"/>
          <ac:spMkLst>
            <pc:docMk/>
            <pc:sldMk cId="3734654106" sldId="540"/>
            <ac:spMk id="25" creationId="{9E706731-3860-4E73-9335-A870F6741F0B}"/>
          </ac:spMkLst>
        </pc:spChg>
        <pc:spChg chg="add">
          <ac:chgData name="O'Donnell, Ciara" userId="S::codonnell26@northeastern.edu::b8fad5df-5477-4b4e-a084-5d9ad2111af2" providerId="AD" clId="Web-{B8EB259C-F011-4D17-6740-AD87629275D0}" dt="2019-09-06T15:28:18.942" v="290"/>
          <ac:spMkLst>
            <pc:docMk/>
            <pc:sldMk cId="3734654106" sldId="540"/>
            <ac:spMk id="27" creationId="{CD2ED21F-DC95-4AD1-8327-D561F5FCA3A6}"/>
          </ac:spMkLst>
        </pc:spChg>
        <pc:picChg chg="add mod ord">
          <ac:chgData name="O'Donnell, Ciara" userId="S::codonnell26@northeastern.edu::b8fad5df-5477-4b4e-a084-5d9ad2111af2" providerId="AD" clId="Web-{B8EB259C-F011-4D17-6740-AD87629275D0}" dt="2019-09-06T15:28:18.942" v="290"/>
          <ac:picMkLst>
            <pc:docMk/>
            <pc:sldMk cId="3734654106" sldId="540"/>
            <ac:picMk id="7" creationId="{C1CDFC0E-7CD5-4952-907E-153075511608}"/>
          </ac:picMkLst>
        </pc:picChg>
        <pc:picChg chg="add mod ord">
          <ac:chgData name="O'Donnell, Ciara" userId="S::codonnell26@northeastern.edu::b8fad5df-5477-4b4e-a084-5d9ad2111af2" providerId="AD" clId="Web-{B8EB259C-F011-4D17-6740-AD87629275D0}" dt="2019-09-06T15:28:18.942" v="290"/>
          <ac:picMkLst>
            <pc:docMk/>
            <pc:sldMk cId="3734654106" sldId="540"/>
            <ac:picMk id="9" creationId="{E8AA0561-8CC4-4844-8018-69E64D50CDFA}"/>
          </ac:picMkLst>
        </pc:picChg>
        <pc:picChg chg="add mod ord">
          <ac:chgData name="O'Donnell, Ciara" userId="S::codonnell26@northeastern.edu::b8fad5df-5477-4b4e-a084-5d9ad2111af2" providerId="AD" clId="Web-{B8EB259C-F011-4D17-6740-AD87629275D0}" dt="2019-09-06T15:28:18.942" v="290"/>
          <ac:picMkLst>
            <pc:docMk/>
            <pc:sldMk cId="3734654106" sldId="540"/>
            <ac:picMk id="11" creationId="{AA1517C9-1CDB-4AC6-8D83-A9FBD17EC312}"/>
          </ac:picMkLst>
        </pc:picChg>
      </pc:sldChg>
      <pc:sldChg chg="add del replId">
        <pc:chgData name="O'Donnell, Ciara" userId="S::codonnell26@northeastern.edu::b8fad5df-5477-4b4e-a084-5d9ad2111af2" providerId="AD" clId="Web-{B8EB259C-F011-4D17-6740-AD87629275D0}" dt="2019-09-06T14:23:00.251" v="145"/>
        <pc:sldMkLst>
          <pc:docMk/>
          <pc:sldMk cId="301869127" sldId="541"/>
        </pc:sldMkLst>
      </pc:sldChg>
      <pc:sldChg chg="addSp delSp modSp new">
        <pc:chgData name="O'Donnell, Ciara" userId="S::codonnell26@northeastern.edu::b8fad5df-5477-4b4e-a084-5d9ad2111af2" providerId="AD" clId="Web-{B8EB259C-F011-4D17-6740-AD87629275D0}" dt="2019-09-06T15:34:15.258" v="453" actId="1076"/>
        <pc:sldMkLst>
          <pc:docMk/>
          <pc:sldMk cId="342994144" sldId="541"/>
        </pc:sldMkLst>
        <pc:spChg chg="mod">
          <ac:chgData name="O'Donnell, Ciara" userId="S::codonnell26@northeastern.edu::b8fad5df-5477-4b4e-a084-5d9ad2111af2" providerId="AD" clId="Web-{B8EB259C-F011-4D17-6740-AD87629275D0}" dt="2019-09-06T15:31:21.647" v="347" actId="1076"/>
          <ac:spMkLst>
            <pc:docMk/>
            <pc:sldMk cId="342994144" sldId="541"/>
            <ac:spMk id="2" creationId="{2DCCBF16-54C0-4F20-ADDE-02EA972222E5}"/>
          </ac:spMkLst>
        </pc:spChg>
        <pc:spChg chg="del mod">
          <ac:chgData name="O'Donnell, Ciara" userId="S::codonnell26@northeastern.edu::b8fad5df-5477-4b4e-a084-5d9ad2111af2" providerId="AD" clId="Web-{B8EB259C-F011-4D17-6740-AD87629275D0}" dt="2019-09-06T15:33:13.226" v="424"/>
          <ac:spMkLst>
            <pc:docMk/>
            <pc:sldMk cId="342994144" sldId="541"/>
            <ac:spMk id="3" creationId="{82F5FB9E-62F4-402B-9439-34BAF4FF6738}"/>
          </ac:spMkLst>
        </pc:spChg>
        <pc:spChg chg="add mod">
          <ac:chgData name="O'Donnell, Ciara" userId="S::codonnell26@northeastern.edu::b8fad5df-5477-4b4e-a084-5d9ad2111af2" providerId="AD" clId="Web-{B8EB259C-F011-4D17-6740-AD87629275D0}" dt="2019-09-06T15:34:15.258" v="453" actId="1076"/>
          <ac:spMkLst>
            <pc:docMk/>
            <pc:sldMk cId="342994144" sldId="541"/>
            <ac:spMk id="5" creationId="{297CCF9D-03AF-41C9-81CC-47DB31458E1D}"/>
          </ac:spMkLst>
        </pc:spChg>
        <pc:picChg chg="add mod">
          <ac:chgData name="O'Donnell, Ciara" userId="S::codonnell26@northeastern.edu::b8fad5df-5477-4b4e-a084-5d9ad2111af2" providerId="AD" clId="Web-{B8EB259C-F011-4D17-6740-AD87629275D0}" dt="2019-09-06T15:33:30.711" v="439" actId="1076"/>
          <ac:picMkLst>
            <pc:docMk/>
            <pc:sldMk cId="342994144" sldId="541"/>
            <ac:picMk id="6" creationId="{C374B7AC-DEA7-490B-ADAD-0379198F7A44}"/>
          </ac:picMkLst>
        </pc:picChg>
        <pc:picChg chg="add mod">
          <ac:chgData name="O'Donnell, Ciara" userId="S::codonnell26@northeastern.edu::b8fad5df-5477-4b4e-a084-5d9ad2111af2" providerId="AD" clId="Web-{B8EB259C-F011-4D17-6740-AD87629275D0}" dt="2019-09-06T15:33:43.992" v="441" actId="1076"/>
          <ac:picMkLst>
            <pc:docMk/>
            <pc:sldMk cId="342994144" sldId="541"/>
            <ac:picMk id="8" creationId="{88812EA9-F766-4E76-8460-78D25FE2D09D}"/>
          </ac:picMkLst>
        </pc:picChg>
        <pc:picChg chg="add mod">
          <ac:chgData name="O'Donnell, Ciara" userId="S::codonnell26@northeastern.edu::b8fad5df-5477-4b4e-a084-5d9ad2111af2" providerId="AD" clId="Web-{B8EB259C-F011-4D17-6740-AD87629275D0}" dt="2019-09-06T15:33:54.008" v="443" actId="1076"/>
          <ac:picMkLst>
            <pc:docMk/>
            <pc:sldMk cId="342994144" sldId="541"/>
            <ac:picMk id="10" creationId="{8F2CE311-BABB-4E3D-9A21-BA83C6BE9697}"/>
          </ac:picMkLst>
        </pc:picChg>
      </pc:sldChg>
    </pc:docChg>
  </pc:docChgLst>
  <pc:docChgLst>
    <pc:chgData name="O'Donnell, Ciara" userId="S::codonnell26@northeastern.edu::b8fad5df-5477-4b4e-a084-5d9ad2111af2" providerId="AD" clId="Web-{D16E787C-A832-01C8-1F15-1B05853ABA0E}"/>
    <pc:docChg chg="delSld modSld">
      <pc:chgData name="O'Donnell, Ciara" userId="S::codonnell26@northeastern.edu::b8fad5df-5477-4b4e-a084-5d9ad2111af2" providerId="AD" clId="Web-{D16E787C-A832-01C8-1F15-1B05853ABA0E}" dt="2019-09-06T16:11:58.273" v="23" actId="20577"/>
      <pc:docMkLst>
        <pc:docMk/>
      </pc:docMkLst>
      <pc:sldChg chg="modSp">
        <pc:chgData name="O'Donnell, Ciara" userId="S::codonnell26@northeastern.edu::b8fad5df-5477-4b4e-a084-5d9ad2111af2" providerId="AD" clId="Web-{D16E787C-A832-01C8-1F15-1B05853ABA0E}" dt="2019-09-06T16:10:39.053" v="11"/>
        <pc:sldMkLst>
          <pc:docMk/>
          <pc:sldMk cId="0" sldId="530"/>
        </pc:sldMkLst>
        <pc:graphicFrameChg chg="mod modGraphic">
          <ac:chgData name="O'Donnell, Ciara" userId="S::codonnell26@northeastern.edu::b8fad5df-5477-4b4e-a084-5d9ad2111af2" providerId="AD" clId="Web-{D16E787C-A832-01C8-1F15-1B05853ABA0E}" dt="2019-09-06T16:10:39.053" v="11"/>
          <ac:graphicFrameMkLst>
            <pc:docMk/>
            <pc:sldMk cId="0" sldId="530"/>
            <ac:graphicFrameMk id="14342" creationId="{A8E5FFFC-5CA8-464A-9D26-455BB23540B2}"/>
          </ac:graphicFrameMkLst>
        </pc:graphicFrameChg>
      </pc:sldChg>
      <pc:sldChg chg="modSp">
        <pc:chgData name="O'Donnell, Ciara" userId="S::codonnell26@northeastern.edu::b8fad5df-5477-4b4e-a084-5d9ad2111af2" providerId="AD" clId="Web-{D16E787C-A832-01C8-1F15-1B05853ABA0E}" dt="2019-09-06T16:07:43.740" v="3" actId="1076"/>
        <pc:sldMkLst>
          <pc:docMk/>
          <pc:sldMk cId="0" sldId="532"/>
        </pc:sldMkLst>
        <pc:picChg chg="mod">
          <ac:chgData name="O'Donnell, Ciara" userId="S::codonnell26@northeastern.edu::b8fad5df-5477-4b4e-a084-5d9ad2111af2" providerId="AD" clId="Web-{D16E787C-A832-01C8-1F15-1B05853ABA0E}" dt="2019-09-06T16:07:43.740" v="3" actId="1076"/>
          <ac:picMkLst>
            <pc:docMk/>
            <pc:sldMk cId="0" sldId="532"/>
            <ac:picMk id="7" creationId="{04DB8C2D-3CB5-44DA-9D34-0DA1436C0338}"/>
          </ac:picMkLst>
        </pc:picChg>
        <pc:picChg chg="mod">
          <ac:chgData name="O'Donnell, Ciara" userId="S::codonnell26@northeastern.edu::b8fad5df-5477-4b4e-a084-5d9ad2111af2" providerId="AD" clId="Web-{D16E787C-A832-01C8-1F15-1B05853ABA0E}" dt="2019-09-06T16:07:41.333" v="2" actId="1076"/>
          <ac:picMkLst>
            <pc:docMk/>
            <pc:sldMk cId="0" sldId="532"/>
            <ac:picMk id="9" creationId="{7BE6BEE1-6F4F-4E9D-BDAA-C305F9664E2C}"/>
          </ac:picMkLst>
        </pc:picChg>
      </pc:sldChg>
      <pc:sldChg chg="modSp">
        <pc:chgData name="O'Donnell, Ciara" userId="S::codonnell26@northeastern.edu::b8fad5df-5477-4b4e-a084-5d9ad2111af2" providerId="AD" clId="Web-{D16E787C-A832-01C8-1F15-1B05853ABA0E}" dt="2019-09-06T16:11:58.273" v="23" actId="20577"/>
        <pc:sldMkLst>
          <pc:docMk/>
          <pc:sldMk cId="262060763" sldId="539"/>
        </pc:sldMkLst>
        <pc:graphicFrameChg chg="mod modGraphic">
          <ac:chgData name="O'Donnell, Ciara" userId="S::codonnell26@northeastern.edu::b8fad5df-5477-4b4e-a084-5d9ad2111af2" providerId="AD" clId="Web-{D16E787C-A832-01C8-1F15-1B05853ABA0E}" dt="2019-09-06T16:11:58.273" v="23" actId="20577"/>
          <ac:graphicFrameMkLst>
            <pc:docMk/>
            <pc:sldMk cId="262060763" sldId="539"/>
            <ac:graphicFrameMk id="6" creationId="{C12E917C-B0B9-4737-B03F-183763EC0C1A}"/>
          </ac:graphicFrameMkLst>
        </pc:graphicFrameChg>
      </pc:sldChg>
      <pc:sldChg chg="modSp">
        <pc:chgData name="O'Donnell, Ciara" userId="S::codonnell26@northeastern.edu::b8fad5df-5477-4b4e-a084-5d9ad2111af2" providerId="AD" clId="Web-{D16E787C-A832-01C8-1F15-1B05853ABA0E}" dt="2019-09-06T16:08:08.334" v="6" actId="1076"/>
        <pc:sldMkLst>
          <pc:docMk/>
          <pc:sldMk cId="3734654106" sldId="540"/>
        </pc:sldMkLst>
        <pc:spChg chg="mod">
          <ac:chgData name="O'Donnell, Ciara" userId="S::codonnell26@northeastern.edu::b8fad5df-5477-4b4e-a084-5d9ad2111af2" providerId="AD" clId="Web-{D16E787C-A832-01C8-1F15-1B05853ABA0E}" dt="2019-09-06T16:08:08.334" v="6" actId="1076"/>
          <ac:spMkLst>
            <pc:docMk/>
            <pc:sldMk cId="3734654106" sldId="540"/>
            <ac:spMk id="6" creationId="{08F5D2C2-27D6-4769-8FB3-B97CB462DEC7}"/>
          </ac:spMkLst>
        </pc:spChg>
      </pc:sldChg>
      <pc:sldChg chg="del">
        <pc:chgData name="O'Donnell, Ciara" userId="S::codonnell26@northeastern.edu::b8fad5df-5477-4b4e-a084-5d9ad2111af2" providerId="AD" clId="Web-{D16E787C-A832-01C8-1F15-1B05853ABA0E}" dt="2019-09-06T16:07:31.786" v="1"/>
        <pc:sldMkLst>
          <pc:docMk/>
          <pc:sldMk cId="1937997052" sldId="542"/>
        </pc:sldMkLst>
      </pc:sldChg>
      <pc:sldChg chg="del">
        <pc:chgData name="O'Donnell, Ciara" userId="S::codonnell26@northeastern.edu::b8fad5df-5477-4b4e-a084-5d9ad2111af2" providerId="AD" clId="Web-{D16E787C-A832-01C8-1F15-1B05853ABA0E}" dt="2019-09-06T16:07:30.068" v="0"/>
        <pc:sldMkLst>
          <pc:docMk/>
          <pc:sldMk cId="3695548469" sldId="543"/>
        </pc:sldMkLst>
      </pc:sldChg>
    </pc:docChg>
  </pc:docChgLst>
  <pc:docChgLst>
    <pc:chgData name="O'Donnell, Ciara" userId="S::codonnell26@northeastern.edu::b8fad5df-5477-4b4e-a084-5d9ad2111af2" providerId="AD" clId="Web-{490DE0FD-170C-A6D2-6FDA-1087A995B28F}"/>
    <pc:docChg chg="modSld">
      <pc:chgData name="O'Donnell, Ciara" userId="S::codonnell26@northeastern.edu::b8fad5df-5477-4b4e-a084-5d9ad2111af2" providerId="AD" clId="Web-{490DE0FD-170C-A6D2-6FDA-1087A995B28F}" dt="2020-03-10T15:45:47.333" v="1" actId="1076"/>
      <pc:docMkLst>
        <pc:docMk/>
      </pc:docMkLst>
      <pc:sldChg chg="modSp">
        <pc:chgData name="O'Donnell, Ciara" userId="S::codonnell26@northeastern.edu::b8fad5df-5477-4b4e-a084-5d9ad2111af2" providerId="AD" clId="Web-{490DE0FD-170C-A6D2-6FDA-1087A995B28F}" dt="2020-03-10T15:45:47.333" v="1" actId="1076"/>
        <pc:sldMkLst>
          <pc:docMk/>
          <pc:sldMk cId="342994144" sldId="541"/>
        </pc:sldMkLst>
        <pc:picChg chg="mod">
          <ac:chgData name="O'Donnell, Ciara" userId="S::codonnell26@northeastern.edu::b8fad5df-5477-4b4e-a084-5d9ad2111af2" providerId="AD" clId="Web-{490DE0FD-170C-A6D2-6FDA-1087A995B28F}" dt="2020-03-10T15:45:47.333" v="1" actId="1076"/>
          <ac:picMkLst>
            <pc:docMk/>
            <pc:sldMk cId="342994144" sldId="541"/>
            <ac:picMk id="6" creationId="{90712E29-5DB2-4E14-9AA1-BB25FF540FB9}"/>
          </ac:picMkLst>
        </pc:picChg>
      </pc:sldChg>
    </pc:docChg>
  </pc:docChgLst>
  <pc:docChgLst>
    <pc:chgData name="O'Donnell, Ciara" userId="S::codonnell26@northeastern.edu::b8fad5df-5477-4b4e-a084-5d9ad2111af2" providerId="AD" clId="Web-{4680EE1A-074C-EBE9-033F-5AB1A22970DC}"/>
    <pc:docChg chg="addSld delSld modSld sldOrd">
      <pc:chgData name="O'Donnell, Ciara" userId="S::codonnell26@northeastern.edu::b8fad5df-5477-4b4e-a084-5d9ad2111af2" providerId="AD" clId="Web-{4680EE1A-074C-EBE9-033F-5AB1A22970DC}" dt="2019-09-10T12:24:25.008" v="460"/>
      <pc:docMkLst>
        <pc:docMk/>
      </pc:docMkLst>
      <pc:sldChg chg="modSp">
        <pc:chgData name="O'Donnell, Ciara" userId="S::codonnell26@northeastern.edu::b8fad5df-5477-4b4e-a084-5d9ad2111af2" providerId="AD" clId="Web-{4680EE1A-074C-EBE9-033F-5AB1A22970DC}" dt="2019-09-10T12:08:28.835" v="1"/>
        <pc:sldMkLst>
          <pc:docMk/>
          <pc:sldMk cId="0" sldId="527"/>
        </pc:sldMkLst>
        <pc:graphicFrameChg chg="modGraphic">
          <ac:chgData name="O'Donnell, Ciara" userId="S::codonnell26@northeastern.edu::b8fad5df-5477-4b4e-a084-5d9ad2111af2" providerId="AD" clId="Web-{4680EE1A-074C-EBE9-033F-5AB1A22970DC}" dt="2019-09-10T12:08:28.835" v="1"/>
          <ac:graphicFrameMkLst>
            <pc:docMk/>
            <pc:sldMk cId="0" sldId="527"/>
            <ac:graphicFrameMk id="8198" creationId="{3B131FC4-3873-4328-BA3F-B8E9EFC21BA9}"/>
          </ac:graphicFrameMkLst>
        </pc:graphicFrameChg>
      </pc:sldChg>
      <pc:sldChg chg="addSp delSp modSp del">
        <pc:chgData name="O'Donnell, Ciara" userId="S::codonnell26@northeastern.edu::b8fad5df-5477-4b4e-a084-5d9ad2111af2" providerId="AD" clId="Web-{4680EE1A-074C-EBE9-033F-5AB1A22970DC}" dt="2019-09-10T12:18:58.075" v="433"/>
        <pc:sldMkLst>
          <pc:docMk/>
          <pc:sldMk cId="0" sldId="528"/>
        </pc:sldMkLst>
        <pc:spChg chg="add del mod">
          <ac:chgData name="O'Donnell, Ciara" userId="S::codonnell26@northeastern.edu::b8fad5df-5477-4b4e-a084-5d9ad2111af2" providerId="AD" clId="Web-{4680EE1A-074C-EBE9-033F-5AB1A22970DC}" dt="2019-09-10T12:13:07.094" v="307"/>
          <ac:spMkLst>
            <pc:docMk/>
            <pc:sldMk cId="0" sldId="528"/>
            <ac:spMk id="3" creationId="{52D2C8A2-B9ED-464E-85BD-4279D345FF7B}"/>
          </ac:spMkLst>
        </pc:spChg>
        <pc:spChg chg="add mod">
          <ac:chgData name="O'Donnell, Ciara" userId="S::codonnell26@northeastern.edu::b8fad5df-5477-4b4e-a084-5d9ad2111af2" providerId="AD" clId="Web-{4680EE1A-074C-EBE9-033F-5AB1A22970DC}" dt="2019-09-10T12:14:04.034" v="326" actId="14100"/>
          <ac:spMkLst>
            <pc:docMk/>
            <pc:sldMk cId="0" sldId="528"/>
            <ac:spMk id="4" creationId="{5823B7DE-D80C-4135-81A7-DD12790FC71E}"/>
          </ac:spMkLst>
        </pc:spChg>
        <pc:spChg chg="add mod">
          <ac:chgData name="O'Donnell, Ciara" userId="S::codonnell26@northeastern.edu::b8fad5df-5477-4b4e-a084-5d9ad2111af2" providerId="AD" clId="Web-{4680EE1A-074C-EBE9-033F-5AB1A22970DC}" dt="2019-09-10T12:14:09.643" v="328" actId="1076"/>
          <ac:spMkLst>
            <pc:docMk/>
            <pc:sldMk cId="0" sldId="528"/>
            <ac:spMk id="6" creationId="{B463509B-112D-4565-890F-62158C01E128}"/>
          </ac:spMkLst>
        </pc:spChg>
        <pc:spChg chg="add mod">
          <ac:chgData name="O'Donnell, Ciara" userId="S::codonnell26@northeastern.edu::b8fad5df-5477-4b4e-a084-5d9ad2111af2" providerId="AD" clId="Web-{4680EE1A-074C-EBE9-033F-5AB1A22970DC}" dt="2019-09-10T12:14:15.909" v="330" actId="1076"/>
          <ac:spMkLst>
            <pc:docMk/>
            <pc:sldMk cId="0" sldId="528"/>
            <ac:spMk id="7" creationId="{90D92C52-2B49-423B-8E01-05AF74EC6950}"/>
          </ac:spMkLst>
        </pc:spChg>
        <pc:picChg chg="del mod">
          <ac:chgData name="O'Donnell, Ciara" userId="S::codonnell26@northeastern.edu::b8fad5df-5477-4b4e-a084-5d9ad2111af2" providerId="AD" clId="Web-{4680EE1A-074C-EBE9-033F-5AB1A22970DC}" dt="2019-09-10T12:12:46.016" v="299"/>
          <ac:picMkLst>
            <pc:docMk/>
            <pc:sldMk cId="0" sldId="528"/>
            <ac:picMk id="5" creationId="{863DD293-2968-49F8-B9C6-535C5BEBD0C0}"/>
          </ac:picMkLst>
        </pc:picChg>
        <pc:picChg chg="add mod">
          <ac:chgData name="O'Donnell, Ciara" userId="S::codonnell26@northeastern.edu::b8fad5df-5477-4b4e-a084-5d9ad2111af2" providerId="AD" clId="Web-{4680EE1A-074C-EBE9-033F-5AB1A22970DC}" dt="2019-09-10T12:14:22.784" v="332" actId="1076"/>
          <ac:picMkLst>
            <pc:docMk/>
            <pc:sldMk cId="0" sldId="528"/>
            <ac:picMk id="8" creationId="{81297FED-A726-4752-8229-3D084A5F62F4}"/>
          </ac:picMkLst>
        </pc:picChg>
        <pc:picChg chg="del mod">
          <ac:chgData name="O'Donnell, Ciara" userId="S::codonnell26@northeastern.edu::b8fad5df-5477-4b4e-a084-5d9ad2111af2" providerId="AD" clId="Web-{4680EE1A-074C-EBE9-033F-5AB1A22970DC}" dt="2019-09-10T12:12:46.578" v="300"/>
          <ac:picMkLst>
            <pc:docMk/>
            <pc:sldMk cId="0" sldId="528"/>
            <ac:picMk id="9" creationId="{2DD62109-8382-485A-BD79-823E33E8F7CC}"/>
          </ac:picMkLst>
        </pc:picChg>
        <pc:picChg chg="del mod">
          <ac:chgData name="O'Donnell, Ciara" userId="S::codonnell26@northeastern.edu::b8fad5df-5477-4b4e-a084-5d9ad2111af2" providerId="AD" clId="Web-{4680EE1A-074C-EBE9-033F-5AB1A22970DC}" dt="2019-09-10T12:12:45.531" v="298"/>
          <ac:picMkLst>
            <pc:docMk/>
            <pc:sldMk cId="0" sldId="528"/>
            <ac:picMk id="10" creationId="{45D3E51A-9ABF-422E-A383-D6F2E0EC0C54}"/>
          </ac:picMkLst>
        </pc:picChg>
        <pc:picChg chg="add mod">
          <ac:chgData name="O'Donnell, Ciara" userId="S::codonnell26@northeastern.edu::b8fad5df-5477-4b4e-a084-5d9ad2111af2" providerId="AD" clId="Web-{4680EE1A-074C-EBE9-033F-5AB1A22970DC}" dt="2019-09-10T12:14:29.082" v="334" actId="1076"/>
          <ac:picMkLst>
            <pc:docMk/>
            <pc:sldMk cId="0" sldId="528"/>
            <ac:picMk id="14" creationId="{B64EBC4E-A8B5-4EFD-928E-EBB3D2EC370B}"/>
          </ac:picMkLst>
        </pc:picChg>
        <pc:picChg chg="add mod">
          <ac:chgData name="O'Donnell, Ciara" userId="S::codonnell26@northeastern.edu::b8fad5df-5477-4b4e-a084-5d9ad2111af2" providerId="AD" clId="Web-{4680EE1A-074C-EBE9-033F-5AB1A22970DC}" dt="2019-09-10T12:14:36.629" v="336" actId="1076"/>
          <ac:picMkLst>
            <pc:docMk/>
            <pc:sldMk cId="0" sldId="528"/>
            <ac:picMk id="16" creationId="{1157AB37-6BA1-4745-B437-DFD7C7787113}"/>
          </ac:picMkLst>
        </pc:picChg>
      </pc:sldChg>
      <pc:sldChg chg="addSp modSp add del ord replId">
        <pc:chgData name="O'Donnell, Ciara" userId="S::codonnell26@northeastern.edu::b8fad5df-5477-4b4e-a084-5d9ad2111af2" providerId="AD" clId="Web-{4680EE1A-074C-EBE9-033F-5AB1A22970DC}" dt="2019-09-10T12:14:52.098" v="337"/>
        <pc:sldMkLst>
          <pc:docMk/>
          <pc:sldMk cId="413834709" sldId="543"/>
        </pc:sldMkLst>
        <pc:spChg chg="add mod">
          <ac:chgData name="O'Donnell, Ciara" userId="S::codonnell26@northeastern.edu::b8fad5df-5477-4b4e-a084-5d9ad2111af2" providerId="AD" clId="Web-{4680EE1A-074C-EBE9-033F-5AB1A22970DC}" dt="2019-09-10T12:12:41.297" v="296" actId="20577"/>
          <ac:spMkLst>
            <pc:docMk/>
            <pc:sldMk cId="413834709" sldId="543"/>
            <ac:spMk id="2" creationId="{BE150A93-33AF-4F7C-A567-56ED6AB87922}"/>
          </ac:spMkLst>
        </pc:spChg>
        <pc:spChg chg="mod">
          <ac:chgData name="O'Donnell, Ciara" userId="S::codonnell26@northeastern.edu::b8fad5df-5477-4b4e-a084-5d9ad2111af2" providerId="AD" clId="Web-{4680EE1A-074C-EBE9-033F-5AB1A22970DC}" dt="2019-09-10T12:12:21.858" v="285" actId="14100"/>
          <ac:spMkLst>
            <pc:docMk/>
            <pc:sldMk cId="413834709" sldId="543"/>
            <ac:spMk id="3" creationId="{3ED79E9E-D0F6-41C7-B299-7A17EF7FA283}"/>
          </ac:spMkLst>
        </pc:spChg>
        <pc:spChg chg="add mod">
          <ac:chgData name="O'Donnell, Ciara" userId="S::codonnell26@northeastern.edu::b8fad5df-5477-4b4e-a084-5d9ad2111af2" providerId="AD" clId="Web-{4680EE1A-074C-EBE9-033F-5AB1A22970DC}" dt="2019-09-10T12:12:30.703" v="291" actId="1076"/>
          <ac:spMkLst>
            <pc:docMk/>
            <pc:sldMk cId="413834709" sldId="543"/>
            <ac:spMk id="5" creationId="{5BAD7E21-F59E-4CC9-AADF-B1D8D3583A39}"/>
          </ac:spMkLst>
        </pc:spChg>
        <pc:picChg chg="mod">
          <ac:chgData name="O'Donnell, Ciara" userId="S::codonnell26@northeastern.edu::b8fad5df-5477-4b4e-a084-5d9ad2111af2" providerId="AD" clId="Web-{4680EE1A-074C-EBE9-033F-5AB1A22970DC}" dt="2019-09-10T12:12:50.469" v="301" actId="1076"/>
          <ac:picMkLst>
            <pc:docMk/>
            <pc:sldMk cId="413834709" sldId="543"/>
            <ac:picMk id="7" creationId="{C1CDFC0E-7CD5-4952-907E-153075511608}"/>
          </ac:picMkLst>
        </pc:picChg>
      </pc:sldChg>
      <pc:sldChg chg="addSp delSp modSp new mod setBg">
        <pc:chgData name="O'Donnell, Ciara" userId="S::codonnell26@northeastern.edu::b8fad5df-5477-4b4e-a084-5d9ad2111af2" providerId="AD" clId="Web-{4680EE1A-074C-EBE9-033F-5AB1A22970DC}" dt="2019-09-10T12:18:51.794" v="432" actId="1076"/>
        <pc:sldMkLst>
          <pc:docMk/>
          <pc:sldMk cId="1980964485" sldId="543"/>
        </pc:sldMkLst>
        <pc:spChg chg="mod">
          <ac:chgData name="O'Donnell, Ciara" userId="S::codonnell26@northeastern.edu::b8fad5df-5477-4b4e-a084-5d9ad2111af2" providerId="AD" clId="Web-{4680EE1A-074C-EBE9-033F-5AB1A22970DC}" dt="2019-09-10T12:16:33.555" v="362"/>
          <ac:spMkLst>
            <pc:docMk/>
            <pc:sldMk cId="1980964485" sldId="543"/>
            <ac:spMk id="2" creationId="{9DC3B4E4-0B67-480A-8361-C43DA0FBABF0}"/>
          </ac:spMkLst>
        </pc:spChg>
        <pc:spChg chg="del">
          <ac:chgData name="O'Donnell, Ciara" userId="S::codonnell26@northeastern.edu::b8fad5df-5477-4b4e-a084-5d9ad2111af2" providerId="AD" clId="Web-{4680EE1A-074C-EBE9-033F-5AB1A22970DC}" dt="2019-09-10T12:15:02.161" v="339"/>
          <ac:spMkLst>
            <pc:docMk/>
            <pc:sldMk cId="1980964485" sldId="543"/>
            <ac:spMk id="3" creationId="{ABAE05E3-1B98-44DF-A178-736213805144}"/>
          </ac:spMkLst>
        </pc:spChg>
        <pc:spChg chg="mod">
          <ac:chgData name="O'Donnell, Ciara" userId="S::codonnell26@northeastern.edu::b8fad5df-5477-4b4e-a084-5d9ad2111af2" providerId="AD" clId="Web-{4680EE1A-074C-EBE9-033F-5AB1A22970DC}" dt="2019-09-10T12:16:33.555" v="362"/>
          <ac:spMkLst>
            <pc:docMk/>
            <pc:sldMk cId="1980964485" sldId="543"/>
            <ac:spMk id="4" creationId="{D340D536-CC54-46DA-976A-8DCC82A75DCB}"/>
          </ac:spMkLst>
        </pc:spChg>
        <pc:spChg chg="add del">
          <ac:chgData name="O'Donnell, Ciara" userId="S::codonnell26@northeastern.edu::b8fad5df-5477-4b4e-a084-5d9ad2111af2" providerId="AD" clId="Web-{4680EE1A-074C-EBE9-033F-5AB1A22970DC}" dt="2019-09-10T12:16:16.679" v="351"/>
          <ac:spMkLst>
            <pc:docMk/>
            <pc:sldMk cId="1980964485" sldId="543"/>
            <ac:spMk id="16" creationId="{E0219FE1-2155-4601-A0AD-E89AAB9046D5}"/>
          </ac:spMkLst>
        </pc:spChg>
        <pc:spChg chg="add">
          <ac:chgData name="O'Donnell, Ciara" userId="S::codonnell26@northeastern.edu::b8fad5df-5477-4b4e-a084-5d9ad2111af2" providerId="AD" clId="Web-{4680EE1A-074C-EBE9-033F-5AB1A22970DC}" dt="2019-09-10T12:16:33.555" v="362"/>
          <ac:spMkLst>
            <pc:docMk/>
            <pc:sldMk cId="1980964485" sldId="543"/>
            <ac:spMk id="17" creationId="{247AB924-1B87-43FC-B7C7-B112D5C51A0E}"/>
          </ac:spMkLst>
        </pc:spChg>
        <pc:spChg chg="add del">
          <ac:chgData name="O'Donnell, Ciara" userId="S::codonnell26@northeastern.edu::b8fad5df-5477-4b4e-a084-5d9ad2111af2" providerId="AD" clId="Web-{4680EE1A-074C-EBE9-033F-5AB1A22970DC}" dt="2019-09-10T12:16:17.991" v="352"/>
          <ac:spMkLst>
            <pc:docMk/>
            <pc:sldMk cId="1980964485" sldId="543"/>
            <ac:spMk id="18" creationId="{C9ED4CE3-81DA-4054-9562-7F85F2292986}"/>
          </ac:spMkLst>
        </pc:spChg>
        <pc:spChg chg="add del mod">
          <ac:chgData name="O'Donnell, Ciara" userId="S::codonnell26@northeastern.edu::b8fad5df-5477-4b4e-a084-5d9ad2111af2" providerId="AD" clId="Web-{4680EE1A-074C-EBE9-033F-5AB1A22970DC}" dt="2019-09-10T12:16:20.710" v="355"/>
          <ac:spMkLst>
            <pc:docMk/>
            <pc:sldMk cId="1980964485" sldId="543"/>
            <ac:spMk id="20" creationId="{7DE4F73F-2F0E-4BF3-AC3B-906BB0694FD1}"/>
          </ac:spMkLst>
        </pc:spChg>
        <pc:spChg chg="add mod">
          <ac:chgData name="O'Donnell, Ciara" userId="S::codonnell26@northeastern.edu::b8fad5df-5477-4b4e-a084-5d9ad2111af2" providerId="AD" clId="Web-{4680EE1A-074C-EBE9-033F-5AB1A22970DC}" dt="2019-09-10T12:18:51.794" v="432" actId="1076"/>
          <ac:spMkLst>
            <pc:docMk/>
            <pc:sldMk cId="1980964485" sldId="543"/>
            <ac:spMk id="23" creationId="{F6859D96-FE75-413E-9837-825FA37FC63E}"/>
          </ac:spMkLst>
        </pc:spChg>
        <pc:spChg chg="add mod">
          <ac:chgData name="O'Donnell, Ciara" userId="S::codonnell26@northeastern.edu::b8fad5df-5477-4b4e-a084-5d9ad2111af2" providerId="AD" clId="Web-{4680EE1A-074C-EBE9-033F-5AB1A22970DC}" dt="2019-09-10T12:18:35.371" v="424" actId="20577"/>
          <ac:spMkLst>
            <pc:docMk/>
            <pc:sldMk cId="1980964485" sldId="543"/>
            <ac:spMk id="25" creationId="{3B2AD5F5-C26C-458B-AC54-4B80089CF9AF}"/>
          </ac:spMkLst>
        </pc:spChg>
        <pc:spChg chg="add mod">
          <ac:chgData name="O'Donnell, Ciara" userId="S::codonnell26@northeastern.edu::b8fad5df-5477-4b4e-a084-5d9ad2111af2" providerId="AD" clId="Web-{4680EE1A-074C-EBE9-033F-5AB1A22970DC}" dt="2019-09-10T12:18:40.949" v="429" actId="20577"/>
          <ac:spMkLst>
            <pc:docMk/>
            <pc:sldMk cId="1980964485" sldId="543"/>
            <ac:spMk id="27" creationId="{765E2B18-8692-4080-B65E-05DC0A5BBC61}"/>
          </ac:spMkLst>
        </pc:spChg>
        <pc:picChg chg="add mod ord modCrop">
          <ac:chgData name="O'Donnell, Ciara" userId="S::codonnell26@northeastern.edu::b8fad5df-5477-4b4e-a084-5d9ad2111af2" providerId="AD" clId="Web-{4680EE1A-074C-EBE9-033F-5AB1A22970DC}" dt="2019-09-10T12:17:04.962" v="371"/>
          <ac:picMkLst>
            <pc:docMk/>
            <pc:sldMk cId="1980964485" sldId="543"/>
            <ac:picMk id="5" creationId="{054B3726-47D1-4589-8792-E2D0A2109188}"/>
          </ac:picMkLst>
        </pc:picChg>
        <pc:picChg chg="add mod ord">
          <ac:chgData name="O'Donnell, Ciara" userId="S::codonnell26@northeastern.edu::b8fad5df-5477-4b4e-a084-5d9ad2111af2" providerId="AD" clId="Web-{4680EE1A-074C-EBE9-033F-5AB1A22970DC}" dt="2019-09-10T12:16:43.883" v="366" actId="1076"/>
          <ac:picMkLst>
            <pc:docMk/>
            <pc:sldMk cId="1980964485" sldId="543"/>
            <ac:picMk id="8" creationId="{C4F3744F-6701-4134-984D-A66DCA609F52}"/>
          </ac:picMkLst>
        </pc:picChg>
        <pc:picChg chg="add mod ord modCrop">
          <ac:chgData name="O'Donnell, Ciara" userId="S::codonnell26@northeastern.edu::b8fad5df-5477-4b4e-a084-5d9ad2111af2" providerId="AD" clId="Web-{4680EE1A-074C-EBE9-033F-5AB1A22970DC}" dt="2019-09-10T12:17:15.009" v="373"/>
          <ac:picMkLst>
            <pc:docMk/>
            <pc:sldMk cId="1980964485" sldId="543"/>
            <ac:picMk id="10" creationId="{F31DBCD9-0828-476F-B612-CB013FC7C219}"/>
          </ac:picMkLst>
        </pc:picChg>
        <pc:picChg chg="add del">
          <ac:chgData name="O'Donnell, Ciara" userId="S::codonnell26@northeastern.edu::b8fad5df-5477-4b4e-a084-5d9ad2111af2" providerId="AD" clId="Web-{4680EE1A-074C-EBE9-033F-5AB1A22970DC}" dt="2019-09-10T12:15:18.786" v="343"/>
          <ac:picMkLst>
            <pc:docMk/>
            <pc:sldMk cId="1980964485" sldId="543"/>
            <ac:picMk id="12" creationId="{E880ABCD-B96E-42B6-99CE-37F08EDEA7A9}"/>
          </ac:picMkLst>
        </pc:picChg>
        <pc:picChg chg="add del">
          <ac:chgData name="O'Donnell, Ciara" userId="S::codonnell26@northeastern.edu::b8fad5df-5477-4b4e-a084-5d9ad2111af2" providerId="AD" clId="Web-{4680EE1A-074C-EBE9-033F-5AB1A22970DC}" dt="2019-09-10T12:15:25.083" v="345"/>
          <ac:picMkLst>
            <pc:docMk/>
            <pc:sldMk cId="1980964485" sldId="543"/>
            <ac:picMk id="14" creationId="{7A6D2440-BFAC-4784-AB1B-B5CBEA0A3089}"/>
          </ac:picMkLst>
        </pc:picChg>
        <pc:cxnChg chg="add">
          <ac:chgData name="O'Donnell, Ciara" userId="S::codonnell26@northeastern.edu::b8fad5df-5477-4b4e-a084-5d9ad2111af2" providerId="AD" clId="Web-{4680EE1A-074C-EBE9-033F-5AB1A22970DC}" dt="2019-09-10T12:16:33.555" v="362"/>
          <ac:cxnSpMkLst>
            <pc:docMk/>
            <pc:sldMk cId="1980964485" sldId="543"/>
            <ac:cxnSpMk id="15" creationId="{99AE2756-0FC4-4155-83E7-58AAAB63E757}"/>
          </ac:cxnSpMkLst>
        </pc:cxnChg>
        <pc:cxnChg chg="add">
          <ac:chgData name="O'Donnell, Ciara" userId="S::codonnell26@northeastern.edu::b8fad5df-5477-4b4e-a084-5d9ad2111af2" providerId="AD" clId="Web-{4680EE1A-074C-EBE9-033F-5AB1A22970DC}" dt="2019-09-10T12:16:33.555" v="362"/>
          <ac:cxnSpMkLst>
            <pc:docMk/>
            <pc:sldMk cId="1980964485" sldId="543"/>
            <ac:cxnSpMk id="19" creationId="{818DC98F-4057-4645-B948-F604F39A9CFE}"/>
          </ac:cxnSpMkLst>
        </pc:cxnChg>
        <pc:cxnChg chg="add">
          <ac:chgData name="O'Donnell, Ciara" userId="S::codonnell26@northeastern.edu::b8fad5df-5477-4b4e-a084-5d9ad2111af2" providerId="AD" clId="Web-{4680EE1A-074C-EBE9-033F-5AB1A22970DC}" dt="2019-09-10T12:16:33.555" v="362"/>
          <ac:cxnSpMkLst>
            <pc:docMk/>
            <pc:sldMk cId="1980964485" sldId="543"/>
            <ac:cxnSpMk id="21" creationId="{DAD2B705-4A9B-408D-AA80-4F41045E09DE}"/>
          </ac:cxnSpMkLst>
        </pc:cxnChg>
      </pc:sldChg>
      <pc:sldChg chg="addSp delSp modSp new mod setBg">
        <pc:chgData name="O'Donnell, Ciara" userId="S::codonnell26@northeastern.edu::b8fad5df-5477-4b4e-a084-5d9ad2111af2" providerId="AD" clId="Web-{4680EE1A-074C-EBE9-033F-5AB1A22970DC}" dt="2019-09-10T12:23:41.928" v="450" actId="1076"/>
        <pc:sldMkLst>
          <pc:docMk/>
          <pc:sldMk cId="1219417807" sldId="544"/>
        </pc:sldMkLst>
        <pc:spChg chg="del mod">
          <ac:chgData name="O'Donnell, Ciara" userId="S::codonnell26@northeastern.edu::b8fad5df-5477-4b4e-a084-5d9ad2111af2" providerId="AD" clId="Web-{4680EE1A-074C-EBE9-033F-5AB1A22970DC}" dt="2019-09-10T12:23:16.912" v="442"/>
          <ac:spMkLst>
            <pc:docMk/>
            <pc:sldMk cId="1219417807" sldId="544"/>
            <ac:spMk id="2" creationId="{91729FCE-6A1B-42C9-8BDB-A7FBE2078055}"/>
          </ac:spMkLst>
        </pc:spChg>
        <pc:spChg chg="del">
          <ac:chgData name="O'Donnell, Ciara" userId="S::codonnell26@northeastern.edu::b8fad5df-5477-4b4e-a084-5d9ad2111af2" providerId="AD" clId="Web-{4680EE1A-074C-EBE9-033F-5AB1A22970DC}" dt="2019-09-10T12:22:13.035" v="437"/>
          <ac:spMkLst>
            <pc:docMk/>
            <pc:sldMk cId="1219417807" sldId="544"/>
            <ac:spMk id="3" creationId="{F1242AFF-97B6-4A9B-9740-72E6C7562281}"/>
          </ac:spMkLst>
        </pc:spChg>
        <pc:spChg chg="mod">
          <ac:chgData name="O'Donnell, Ciara" userId="S::codonnell26@northeastern.edu::b8fad5df-5477-4b4e-a084-5d9ad2111af2" providerId="AD" clId="Web-{4680EE1A-074C-EBE9-033F-5AB1A22970DC}" dt="2019-09-10T12:23:33.006" v="447"/>
          <ac:spMkLst>
            <pc:docMk/>
            <pc:sldMk cId="1219417807" sldId="544"/>
            <ac:spMk id="4" creationId="{1ED584DB-4CDE-4ECB-BD31-7051A6335A35}"/>
          </ac:spMkLst>
        </pc:spChg>
        <pc:spChg chg="add del mod">
          <ac:chgData name="O'Donnell, Ciara" userId="S::codonnell26@northeastern.edu::b8fad5df-5477-4b4e-a084-5d9ad2111af2" providerId="AD" clId="Web-{4680EE1A-074C-EBE9-033F-5AB1A22970DC}" dt="2019-09-10T12:23:26.256" v="446"/>
          <ac:spMkLst>
            <pc:docMk/>
            <pc:sldMk cId="1219417807" sldId="544"/>
            <ac:spMk id="8" creationId="{E76347DA-3141-4DEB-B5AB-C289244C3DBD}"/>
          </ac:spMkLst>
        </pc:spChg>
        <pc:spChg chg="add">
          <ac:chgData name="O'Donnell, Ciara" userId="S::codonnell26@northeastern.edu::b8fad5df-5477-4b4e-a084-5d9ad2111af2" providerId="AD" clId="Web-{4680EE1A-074C-EBE9-033F-5AB1A22970DC}" dt="2019-09-10T12:23:33.006" v="447"/>
          <ac:spMkLst>
            <pc:docMk/>
            <pc:sldMk cId="1219417807" sldId="544"/>
            <ac:spMk id="10" creationId="{57845966-6EFC-468A-9CC7-BAB4B95854E7}"/>
          </ac:spMkLst>
        </pc:spChg>
        <pc:spChg chg="add">
          <ac:chgData name="O'Donnell, Ciara" userId="S::codonnell26@northeastern.edu::b8fad5df-5477-4b4e-a084-5d9ad2111af2" providerId="AD" clId="Web-{4680EE1A-074C-EBE9-033F-5AB1A22970DC}" dt="2019-09-10T12:23:33.006" v="447"/>
          <ac:spMkLst>
            <pc:docMk/>
            <pc:sldMk cId="1219417807" sldId="544"/>
            <ac:spMk id="14" creationId="{ADAD1991-FFD1-4E94-ABAB-7560D33008E4}"/>
          </ac:spMkLst>
        </pc:spChg>
        <pc:picChg chg="add mod ord">
          <ac:chgData name="O'Donnell, Ciara" userId="S::codonnell26@northeastern.edu::b8fad5df-5477-4b4e-a084-5d9ad2111af2" providerId="AD" clId="Web-{4680EE1A-074C-EBE9-033F-5AB1A22970DC}" dt="2019-09-10T12:23:41.928" v="450" actId="1076"/>
          <ac:picMkLst>
            <pc:docMk/>
            <pc:sldMk cId="1219417807" sldId="544"/>
            <ac:picMk id="5" creationId="{97537851-73D8-4689-8DA7-1DD5614D1049}"/>
          </ac:picMkLst>
        </pc:picChg>
        <pc:picChg chg="add">
          <ac:chgData name="O'Donnell, Ciara" userId="S::codonnell26@northeastern.edu::b8fad5df-5477-4b4e-a084-5d9ad2111af2" providerId="AD" clId="Web-{4680EE1A-074C-EBE9-033F-5AB1A22970DC}" dt="2019-09-10T12:23:33.006" v="447"/>
          <ac:picMkLst>
            <pc:docMk/>
            <pc:sldMk cId="1219417807" sldId="544"/>
            <ac:picMk id="12" creationId="{75554383-98AF-4A47-BB65-705FAAA4BE6A}"/>
          </ac:picMkLst>
        </pc:picChg>
      </pc:sldChg>
      <pc:sldChg chg="addSp delSp modSp new mod setBg setClrOvrMap">
        <pc:chgData name="O'Donnell, Ciara" userId="S::codonnell26@northeastern.edu::b8fad5df-5477-4b4e-a084-5d9ad2111af2" providerId="AD" clId="Web-{4680EE1A-074C-EBE9-033F-5AB1A22970DC}" dt="2019-09-10T12:24:25.008" v="460"/>
        <pc:sldMkLst>
          <pc:docMk/>
          <pc:sldMk cId="4294043726" sldId="545"/>
        </pc:sldMkLst>
        <pc:spChg chg="mod">
          <ac:chgData name="O'Donnell, Ciara" userId="S::codonnell26@northeastern.edu::b8fad5df-5477-4b4e-a084-5d9ad2111af2" providerId="AD" clId="Web-{4680EE1A-074C-EBE9-033F-5AB1A22970DC}" dt="2019-09-10T12:24:25.008" v="460"/>
          <ac:spMkLst>
            <pc:docMk/>
            <pc:sldMk cId="4294043726" sldId="545"/>
            <ac:spMk id="2" creationId="{A63DDB3E-0541-42BB-BB3F-11510447BAC6}"/>
          </ac:spMkLst>
        </pc:spChg>
        <pc:spChg chg="del">
          <ac:chgData name="O'Donnell, Ciara" userId="S::codonnell26@northeastern.edu::b8fad5df-5477-4b4e-a084-5d9ad2111af2" providerId="AD" clId="Web-{4680EE1A-074C-EBE9-033F-5AB1A22970DC}" dt="2019-09-10T12:23:58.679" v="456"/>
          <ac:spMkLst>
            <pc:docMk/>
            <pc:sldMk cId="4294043726" sldId="545"/>
            <ac:spMk id="3" creationId="{5FC74B89-C29F-4A91-9D79-B4CC61E82B8C}"/>
          </ac:spMkLst>
        </pc:spChg>
        <pc:spChg chg="mod">
          <ac:chgData name="O'Donnell, Ciara" userId="S::codonnell26@northeastern.edu::b8fad5df-5477-4b4e-a084-5d9ad2111af2" providerId="AD" clId="Web-{4680EE1A-074C-EBE9-033F-5AB1A22970DC}" dt="2019-09-10T12:24:25.008" v="460"/>
          <ac:spMkLst>
            <pc:docMk/>
            <pc:sldMk cId="4294043726" sldId="545"/>
            <ac:spMk id="4" creationId="{FCF9AC79-AE7B-4981-B4F2-734D4BA67F0F}"/>
          </ac:spMkLst>
        </pc:spChg>
        <pc:spChg chg="add del">
          <ac:chgData name="O'Donnell, Ciara" userId="S::codonnell26@northeastern.edu::b8fad5df-5477-4b4e-a084-5d9ad2111af2" providerId="AD" clId="Web-{4680EE1A-074C-EBE9-033F-5AB1A22970DC}" dt="2019-09-10T12:24:25.008" v="460"/>
          <ac:spMkLst>
            <pc:docMk/>
            <pc:sldMk cId="4294043726" sldId="545"/>
            <ac:spMk id="10" creationId="{1DB7C82F-AB7E-4F0C-B829-FA1B9C415180}"/>
          </ac:spMkLst>
        </pc:spChg>
        <pc:picChg chg="add del">
          <ac:chgData name="O'Donnell, Ciara" userId="S::codonnell26@northeastern.edu::b8fad5df-5477-4b4e-a084-5d9ad2111af2" providerId="AD" clId="Web-{4680EE1A-074C-EBE9-033F-5AB1A22970DC}" dt="2019-09-10T12:24:25.008" v="460"/>
          <ac:picMkLst>
            <pc:docMk/>
            <pc:sldMk cId="4294043726" sldId="545"/>
            <ac:picMk id="6" creationId="{675194DD-51A4-4B30-89E1-BD38479C9FDF}"/>
          </ac:picMkLst>
        </pc:picChg>
      </pc:sldChg>
    </pc:docChg>
  </pc:docChgLst>
  <pc:docChgLst>
    <pc:chgData name="Harrington, Rob" userId="S::r2harrington@northeastern.edu::76cd588b-bdc2-4d84-af71-dbb905112f18" providerId="AD" clId="Web-{1B9E532D-BE7F-8011-B229-6E02D0FB2A5A}"/>
    <pc:docChg chg="modSld">
      <pc:chgData name="Harrington, Rob" userId="S::r2harrington@northeastern.edu::76cd588b-bdc2-4d84-af71-dbb905112f18" providerId="AD" clId="Web-{1B9E532D-BE7F-8011-B229-6E02D0FB2A5A}" dt="2019-09-12T19:23:56.386" v="39" actId="1076"/>
      <pc:docMkLst>
        <pc:docMk/>
      </pc:docMkLst>
      <pc:sldChg chg="addSp modSp">
        <pc:chgData name="Harrington, Rob" userId="S::r2harrington@northeastern.edu::76cd588b-bdc2-4d84-af71-dbb905112f18" providerId="AD" clId="Web-{1B9E532D-BE7F-8011-B229-6E02D0FB2A5A}" dt="2019-09-12T19:23:56.386" v="39" actId="1076"/>
        <pc:sldMkLst>
          <pc:docMk/>
          <pc:sldMk cId="0" sldId="529"/>
        </pc:sldMkLst>
        <pc:spChg chg="mod">
          <ac:chgData name="Harrington, Rob" userId="S::r2harrington@northeastern.edu::76cd588b-bdc2-4d84-af71-dbb905112f18" providerId="AD" clId="Web-{1B9E532D-BE7F-8011-B229-6E02D0FB2A5A}" dt="2019-09-12T19:22:42.213" v="22" actId="1076"/>
          <ac:spMkLst>
            <pc:docMk/>
            <pc:sldMk cId="0" sldId="529"/>
            <ac:spMk id="36" creationId="{9D65EEF6-4067-4018-A817-F84CDC970E1E}"/>
          </ac:spMkLst>
        </pc:spChg>
        <pc:spChg chg="add mod ord">
          <ac:chgData name="Harrington, Rob" userId="S::r2harrington@northeastern.edu::76cd588b-bdc2-4d84-af71-dbb905112f18" providerId="AD" clId="Web-{1B9E532D-BE7F-8011-B229-6E02D0FB2A5A}" dt="2019-09-12T19:23:47.417" v="36"/>
          <ac:spMkLst>
            <pc:docMk/>
            <pc:sldMk cId="0" sldId="529"/>
            <ac:spMk id="53" creationId="{6293A55F-81E9-485E-8182-969774D42A78}"/>
          </ac:spMkLst>
        </pc:spChg>
        <pc:graphicFrameChg chg="mod modGraphic">
          <ac:chgData name="Harrington, Rob" userId="S::r2harrington@northeastern.edu::76cd588b-bdc2-4d84-af71-dbb905112f18" providerId="AD" clId="Web-{1B9E532D-BE7F-8011-B229-6E02D0FB2A5A}" dt="2019-09-12T19:22:48.620" v="23" actId="1076"/>
          <ac:graphicFrameMkLst>
            <pc:docMk/>
            <pc:sldMk cId="0" sldId="529"/>
            <ac:graphicFrameMk id="12295" creationId="{D53840AF-BE7D-400D-B42E-F6235B26FCEF}"/>
          </ac:graphicFrameMkLst>
        </pc:graphicFrameChg>
        <pc:picChg chg="add mod">
          <ac:chgData name="Harrington, Rob" userId="S::r2harrington@northeastern.edu::76cd588b-bdc2-4d84-af71-dbb905112f18" providerId="AD" clId="Web-{1B9E532D-BE7F-8011-B229-6E02D0FB2A5A}" dt="2019-09-12T19:23:56.386" v="39" actId="1076"/>
          <ac:picMkLst>
            <pc:docMk/>
            <pc:sldMk cId="0" sldId="529"/>
            <ac:picMk id="5" creationId="{44FBAFA8-A5DB-45E3-AE18-00CBDDC5913A}"/>
          </ac:picMkLst>
        </pc:picChg>
      </pc:sldChg>
    </pc:docChg>
  </pc:docChgLst>
  <pc:docChgLst>
    <pc:chgData name="O'Donnell, Ciara" userId="S::codonnell26@northeastern.edu::b8fad5df-5477-4b4e-a084-5d9ad2111af2" providerId="AD" clId="Web-{54EC462F-471A-A55F-855F-37C49F9A231A}"/>
    <pc:docChg chg="addSld delSld modSld sldOrd">
      <pc:chgData name="O'Donnell, Ciara" userId="S::codonnell26@northeastern.edu::b8fad5df-5477-4b4e-a084-5d9ad2111af2" providerId="AD" clId="Web-{54EC462F-471A-A55F-855F-37C49F9A231A}" dt="2019-09-06T12:32:10.533" v="974" actId="20577"/>
      <pc:docMkLst>
        <pc:docMk/>
      </pc:docMkLst>
      <pc:sldChg chg="addSp delSp modSp mod setBg setClrOvrMap">
        <pc:chgData name="O'Donnell, Ciara" userId="S::codonnell26@northeastern.edu::b8fad5df-5477-4b4e-a084-5d9ad2111af2" providerId="AD" clId="Web-{54EC462F-471A-A55F-855F-37C49F9A231A}" dt="2019-09-06T12:15:35.487" v="400"/>
        <pc:sldMkLst>
          <pc:docMk/>
          <pc:sldMk cId="0" sldId="526"/>
        </pc:sldMkLst>
        <pc:spChg chg="add del">
          <ac:chgData name="O'Donnell, Ciara" userId="S::codonnell26@northeastern.edu::b8fad5df-5477-4b4e-a084-5d9ad2111af2" providerId="AD" clId="Web-{54EC462F-471A-A55F-855F-37C49F9A231A}" dt="2019-09-06T12:15:00.596" v="395"/>
          <ac:spMkLst>
            <pc:docMk/>
            <pc:sldMk cId="0" sldId="526"/>
            <ac:spMk id="71" creationId="{A4AC5506-6312-4701-8D3C-40187889A947}"/>
          </ac:spMkLst>
        </pc:spChg>
        <pc:spChg chg="add del">
          <ac:chgData name="O'Donnell, Ciara" userId="S::codonnell26@northeastern.edu::b8fad5df-5477-4b4e-a084-5d9ad2111af2" providerId="AD" clId="Web-{54EC462F-471A-A55F-855F-37C49F9A231A}" dt="2019-09-06T12:15:35.487" v="399"/>
          <ac:spMkLst>
            <pc:docMk/>
            <pc:sldMk cId="0" sldId="526"/>
            <ac:spMk id="73" creationId="{047C8CCB-F95D-4249-92DD-651249D3535A}"/>
          </ac:spMkLst>
        </pc:spChg>
        <pc:spChg chg="mod">
          <ac:chgData name="O'Donnell, Ciara" userId="S::codonnell26@northeastern.edu::b8fad5df-5477-4b4e-a084-5d9ad2111af2" providerId="AD" clId="Web-{54EC462F-471A-A55F-855F-37C49F9A231A}" dt="2019-09-06T12:15:35.487" v="400"/>
          <ac:spMkLst>
            <pc:docMk/>
            <pc:sldMk cId="0" sldId="526"/>
            <ac:spMk id="6146" creationId="{F71B658D-6BB6-4458-BFC8-A1AAD2B88E23}"/>
          </ac:spMkLst>
        </pc:spChg>
        <pc:spChg chg="add del">
          <ac:chgData name="O'Donnell, Ciara" userId="S::codonnell26@northeastern.edu::b8fad5df-5477-4b4e-a084-5d9ad2111af2" providerId="AD" clId="Web-{54EC462F-471A-A55F-855F-37C49F9A231A}" dt="2019-09-06T12:15:35.487" v="399"/>
          <ac:spMkLst>
            <pc:docMk/>
            <pc:sldMk cId="0" sldId="526"/>
            <ac:spMk id="6149" creationId="{6753252F-4873-4F63-801D-CC719279A7D5}"/>
          </ac:spMkLst>
        </pc:spChg>
        <pc:picChg chg="mod">
          <ac:chgData name="O'Donnell, Ciara" userId="S::codonnell26@northeastern.edu::b8fad5df-5477-4b4e-a084-5d9ad2111af2" providerId="AD" clId="Web-{54EC462F-471A-A55F-855F-37C49F9A231A}" dt="2019-09-06T12:15:35.487" v="400"/>
          <ac:picMkLst>
            <pc:docMk/>
            <pc:sldMk cId="0" sldId="526"/>
            <ac:picMk id="3" creationId="{BD5AB8E7-C2AB-4F40-9AE6-016657D6D2B7}"/>
          </ac:picMkLst>
        </pc:picChg>
        <pc:cxnChg chg="add del">
          <ac:chgData name="O'Donnell, Ciara" userId="S::codonnell26@northeastern.edu::b8fad5df-5477-4b4e-a084-5d9ad2111af2" providerId="AD" clId="Web-{54EC462F-471A-A55F-855F-37C49F9A231A}" dt="2019-09-06T12:15:06.252" v="397"/>
          <ac:cxnSpMkLst>
            <pc:docMk/>
            <pc:sldMk cId="0" sldId="526"/>
            <ac:cxnSpMk id="6148" creationId="{E126E481-B945-4179-BD79-05E96E9B29E1}"/>
          </ac:cxnSpMkLst>
        </pc:cxnChg>
        <pc:cxnChg chg="add">
          <ac:chgData name="O'Donnell, Ciara" userId="S::codonnell26@northeastern.edu::b8fad5df-5477-4b4e-a084-5d9ad2111af2" providerId="AD" clId="Web-{54EC462F-471A-A55F-855F-37C49F9A231A}" dt="2019-09-06T12:15:35.487" v="400"/>
          <ac:cxnSpMkLst>
            <pc:docMk/>
            <pc:sldMk cId="0" sldId="526"/>
            <ac:cxnSpMk id="6150" creationId="{E126E481-B945-4179-BD79-05E96E9B29E1}"/>
          </ac:cxnSpMkLst>
        </pc:cxnChg>
      </pc:sldChg>
      <pc:sldChg chg="addSp delSp modSp mod setBg delAnim">
        <pc:chgData name="O'Donnell, Ciara" userId="S::codonnell26@northeastern.edu::b8fad5df-5477-4b4e-a084-5d9ad2111af2" providerId="AD" clId="Web-{54EC462F-471A-A55F-855F-37C49F9A231A}" dt="2019-09-06T12:14:33.955" v="393" actId="1076"/>
        <pc:sldMkLst>
          <pc:docMk/>
          <pc:sldMk cId="0" sldId="527"/>
        </pc:sldMkLst>
        <pc:spChg chg="del">
          <ac:chgData name="O'Donnell, Ciara" userId="S::codonnell26@northeastern.edu::b8fad5df-5477-4b4e-a084-5d9ad2111af2" providerId="AD" clId="Web-{54EC462F-471A-A55F-855F-37C49F9A231A}" dt="2019-09-06T12:14:14.033" v="390"/>
          <ac:spMkLst>
            <pc:docMk/>
            <pc:sldMk cId="0" sldId="527"/>
            <ac:spMk id="2" creationId="{AA5E9ABC-4559-9E4B-976A-10FB75BA8402}"/>
          </ac:spMkLst>
        </pc:spChg>
        <pc:spChg chg="del">
          <ac:chgData name="O'Donnell, Ciara" userId="S::codonnell26@northeastern.edu::b8fad5df-5477-4b4e-a084-5d9ad2111af2" providerId="AD" clId="Web-{54EC462F-471A-A55F-855F-37C49F9A231A}" dt="2019-09-06T12:14:16.361" v="391"/>
          <ac:spMkLst>
            <pc:docMk/>
            <pc:sldMk cId="0" sldId="527"/>
            <ac:spMk id="3" creationId="{1C0475F7-1F6F-4DD6-9ED3-E16E51961614}"/>
          </ac:spMkLst>
        </pc:spChg>
        <pc:spChg chg="del mod">
          <ac:chgData name="O'Donnell, Ciara" userId="S::codonnell26@northeastern.edu::b8fad5df-5477-4b4e-a084-5d9ad2111af2" providerId="AD" clId="Web-{54EC462F-471A-A55F-855F-37C49F9A231A}" dt="2019-09-06T12:14:28.939" v="392"/>
          <ac:spMkLst>
            <pc:docMk/>
            <pc:sldMk cId="0" sldId="527"/>
            <ac:spMk id="8" creationId="{D0D7EA3E-8463-D440-A740-5F29D8A740BF}"/>
          </ac:spMkLst>
        </pc:spChg>
        <pc:spChg chg="add">
          <ac:chgData name="O'Donnell, Ciara" userId="S::codonnell26@northeastern.edu::b8fad5df-5477-4b4e-a084-5d9ad2111af2" providerId="AD" clId="Web-{54EC462F-471A-A55F-855F-37C49F9A231A}" dt="2019-09-06T12:14:28.939" v="392"/>
          <ac:spMkLst>
            <pc:docMk/>
            <pc:sldMk cId="0" sldId="527"/>
            <ac:spMk id="74" creationId="{73DE2CFE-42F2-48F0-8706-5264E012B10C}"/>
          </ac:spMkLst>
        </pc:spChg>
        <pc:spChg chg="mod ord">
          <ac:chgData name="O'Donnell, Ciara" userId="S::codonnell26@northeastern.edu::b8fad5df-5477-4b4e-a084-5d9ad2111af2" providerId="AD" clId="Web-{54EC462F-471A-A55F-855F-37C49F9A231A}" dt="2019-09-06T12:14:28.939" v="392"/>
          <ac:spMkLst>
            <pc:docMk/>
            <pc:sldMk cId="0" sldId="527"/>
            <ac:spMk id="8194" creationId="{981E33A9-D64F-4C12-B20C-B5BA6D370811}"/>
          </ac:spMkLst>
        </pc:spChg>
        <pc:spChg chg="mod">
          <ac:chgData name="O'Donnell, Ciara" userId="S::codonnell26@northeastern.edu::b8fad5df-5477-4b4e-a084-5d9ad2111af2" providerId="AD" clId="Web-{54EC462F-471A-A55F-855F-37C49F9A231A}" dt="2019-09-06T12:14:28.939" v="392"/>
          <ac:spMkLst>
            <pc:docMk/>
            <pc:sldMk cId="0" sldId="527"/>
            <ac:spMk id="8195" creationId="{E2A48B55-7844-49BE-85BE-824FDA4B5392}"/>
          </ac:spMkLst>
        </pc:spChg>
        <pc:graphicFrameChg chg="add mod">
          <ac:chgData name="O'Donnell, Ciara" userId="S::codonnell26@northeastern.edu::b8fad5df-5477-4b4e-a084-5d9ad2111af2" providerId="AD" clId="Web-{54EC462F-471A-A55F-855F-37C49F9A231A}" dt="2019-09-06T12:14:33.955" v="393" actId="1076"/>
          <ac:graphicFrameMkLst>
            <pc:docMk/>
            <pc:sldMk cId="0" sldId="527"/>
            <ac:graphicFrameMk id="8198" creationId="{3B131FC4-3873-4328-BA3F-B8E9EFC21BA9}"/>
          </ac:graphicFrameMkLst>
        </pc:graphicFrameChg>
        <pc:picChg chg="del mod">
          <ac:chgData name="O'Donnell, Ciara" userId="S::codonnell26@northeastern.edu::b8fad5df-5477-4b4e-a084-5d9ad2111af2" providerId="AD" clId="Web-{54EC462F-471A-A55F-855F-37C49F9A231A}" dt="2019-09-06T12:14:12.095" v="388"/>
          <ac:picMkLst>
            <pc:docMk/>
            <pc:sldMk cId="0" sldId="527"/>
            <ac:picMk id="8197" creationId="{72F24CB0-27FD-4977-89B2-E5AFD0FEC93E}"/>
          </ac:picMkLst>
        </pc:picChg>
        <pc:cxnChg chg="del mod">
          <ac:chgData name="O'Donnell, Ciara" userId="S::codonnell26@northeastern.edu::b8fad5df-5477-4b4e-a084-5d9ad2111af2" providerId="AD" clId="Web-{54EC462F-471A-A55F-855F-37C49F9A231A}" dt="2019-09-06T12:14:13.080" v="389"/>
          <ac:cxnSpMkLst>
            <pc:docMk/>
            <pc:sldMk cId="0" sldId="527"/>
            <ac:cxnSpMk id="5" creationId="{72CBC926-EF21-9446-B73F-A74D7434D51C}"/>
          </ac:cxnSpMkLst>
        </pc:cxnChg>
      </pc:sldChg>
      <pc:sldChg chg="ord">
        <pc:chgData name="O'Donnell, Ciara" userId="S::codonnell26@northeastern.edu::b8fad5df-5477-4b4e-a084-5d9ad2111af2" providerId="AD" clId="Web-{54EC462F-471A-A55F-855F-37C49F9A231A}" dt="2019-09-06T12:07:56.981" v="7"/>
        <pc:sldMkLst>
          <pc:docMk/>
          <pc:sldMk cId="0" sldId="529"/>
        </pc:sldMkLst>
      </pc:sldChg>
      <pc:sldChg chg="addSp delSp modSp mod setBg">
        <pc:chgData name="O'Donnell, Ciara" userId="S::codonnell26@northeastern.edu::b8fad5df-5477-4b4e-a084-5d9ad2111af2" providerId="AD" clId="Web-{54EC462F-471A-A55F-855F-37C49F9A231A}" dt="2019-09-06T12:22:39.306" v="707" actId="1076"/>
        <pc:sldMkLst>
          <pc:docMk/>
          <pc:sldMk cId="0" sldId="530"/>
        </pc:sldMkLst>
        <pc:spChg chg="add">
          <ac:chgData name="O'Donnell, Ciara" userId="S::codonnell26@northeastern.edu::b8fad5df-5477-4b4e-a084-5d9ad2111af2" providerId="AD" clId="Web-{54EC462F-471A-A55F-855F-37C49F9A231A}" dt="2019-09-06T12:20:40.773" v="655"/>
          <ac:spMkLst>
            <pc:docMk/>
            <pc:sldMk cId="0" sldId="530"/>
            <ac:spMk id="75" creationId="{46C2E80F-49A6-4372-B103-219D417A55ED}"/>
          </ac:spMkLst>
        </pc:spChg>
        <pc:spChg chg="mod">
          <ac:chgData name="O'Donnell, Ciara" userId="S::codonnell26@northeastern.edu::b8fad5df-5477-4b4e-a084-5d9ad2111af2" providerId="AD" clId="Web-{54EC462F-471A-A55F-855F-37C49F9A231A}" dt="2019-09-06T12:21:12.554" v="662" actId="20577"/>
          <ac:spMkLst>
            <pc:docMk/>
            <pc:sldMk cId="0" sldId="530"/>
            <ac:spMk id="14338" creationId="{DDF1D1CA-CA5E-42F0-BCDC-E1CA2768CAC3}"/>
          </ac:spMkLst>
        </pc:spChg>
        <pc:spChg chg="del mod">
          <ac:chgData name="O'Donnell, Ciara" userId="S::codonnell26@northeastern.edu::b8fad5df-5477-4b4e-a084-5d9ad2111af2" providerId="AD" clId="Web-{54EC462F-471A-A55F-855F-37C49F9A231A}" dt="2019-09-06T12:20:40.773" v="655"/>
          <ac:spMkLst>
            <pc:docMk/>
            <pc:sldMk cId="0" sldId="530"/>
            <ac:spMk id="14339" creationId="{CF00DB76-779D-412D-9AB4-D3188DA98277}"/>
          </ac:spMkLst>
        </pc:spChg>
        <pc:spChg chg="mod">
          <ac:chgData name="O'Donnell, Ciara" userId="S::codonnell26@northeastern.edu::b8fad5df-5477-4b4e-a084-5d9ad2111af2" providerId="AD" clId="Web-{54EC462F-471A-A55F-855F-37C49F9A231A}" dt="2019-09-06T12:20:40.773" v="655"/>
          <ac:spMkLst>
            <pc:docMk/>
            <pc:sldMk cId="0" sldId="530"/>
            <ac:spMk id="14340" creationId="{D6ABA0CC-D2F0-49A9-8880-7EB121573C9D}"/>
          </ac:spMkLst>
        </pc:spChg>
        <pc:spChg chg="add mod">
          <ac:chgData name="O'Donnell, Ciara" userId="S::codonnell26@northeastern.edu::b8fad5df-5477-4b4e-a084-5d9ad2111af2" providerId="AD" clId="Web-{54EC462F-471A-A55F-855F-37C49F9A231A}" dt="2019-09-06T12:22:39.306" v="707" actId="1076"/>
          <ac:spMkLst>
            <pc:docMk/>
            <pc:sldMk cId="0" sldId="530"/>
            <ac:spMk id="14369" creationId="{8F7286C4-0962-4878-A859-17419A1ADB17}"/>
          </ac:spMkLst>
        </pc:spChg>
        <pc:graphicFrameChg chg="add mod">
          <ac:chgData name="O'Donnell, Ciara" userId="S::codonnell26@northeastern.edu::b8fad5df-5477-4b4e-a084-5d9ad2111af2" providerId="AD" clId="Web-{54EC462F-471A-A55F-855F-37C49F9A231A}" dt="2019-09-06T12:20:54.554" v="656" actId="14100"/>
          <ac:graphicFrameMkLst>
            <pc:docMk/>
            <pc:sldMk cId="0" sldId="530"/>
            <ac:graphicFrameMk id="14342" creationId="{A8E5FFFC-5CA8-464A-9D26-455BB23540B2}"/>
          </ac:graphicFrameMkLst>
        </pc:graphicFrameChg>
      </pc:sldChg>
      <pc:sldChg chg="addSp modSp mod setBg">
        <pc:chgData name="O'Donnell, Ciara" userId="S::codonnell26@northeastern.edu::b8fad5df-5477-4b4e-a084-5d9ad2111af2" providerId="AD" clId="Web-{54EC462F-471A-A55F-855F-37C49F9A231A}" dt="2019-09-06T12:32:10.533" v="973" actId="20577"/>
        <pc:sldMkLst>
          <pc:docMk/>
          <pc:sldMk cId="0" sldId="531"/>
        </pc:sldMkLst>
        <pc:spChg chg="add">
          <ac:chgData name="O'Donnell, Ciara" userId="S::codonnell26@northeastern.edu::b8fad5df-5477-4b4e-a084-5d9ad2111af2" providerId="AD" clId="Web-{54EC462F-471A-A55F-855F-37C49F9A231A}" dt="2019-09-06T12:31:56.767" v="970"/>
          <ac:spMkLst>
            <pc:docMk/>
            <pc:sldMk cId="0" sldId="531"/>
            <ac:spMk id="77" creationId="{7E6CA27E-BEE7-49F6-9FBE-99A7492AE1D4}"/>
          </ac:spMkLst>
        </pc:spChg>
        <pc:spChg chg="mod">
          <ac:chgData name="O'Donnell, Ciara" userId="S::codonnell26@northeastern.edu::b8fad5df-5477-4b4e-a084-5d9ad2111af2" providerId="AD" clId="Web-{54EC462F-471A-A55F-855F-37C49F9A231A}" dt="2019-09-06T12:31:56.767" v="970"/>
          <ac:spMkLst>
            <pc:docMk/>
            <pc:sldMk cId="0" sldId="531"/>
            <ac:spMk id="16386" creationId="{0F3A6FFF-E707-42B1-B6C5-092931820204}"/>
          </ac:spMkLst>
        </pc:spChg>
        <pc:spChg chg="mod ord">
          <ac:chgData name="O'Donnell, Ciara" userId="S::codonnell26@northeastern.edu::b8fad5df-5477-4b4e-a084-5d9ad2111af2" providerId="AD" clId="Web-{54EC462F-471A-A55F-855F-37C49F9A231A}" dt="2019-09-06T12:32:10.533" v="973" actId="20577"/>
          <ac:spMkLst>
            <pc:docMk/>
            <pc:sldMk cId="0" sldId="531"/>
            <ac:spMk id="16387" creationId="{EAC374D4-6F84-44BC-8162-C3F91C823437}"/>
          </ac:spMkLst>
        </pc:spChg>
        <pc:spChg chg="mod ord">
          <ac:chgData name="O'Donnell, Ciara" userId="S::codonnell26@northeastern.edu::b8fad5df-5477-4b4e-a084-5d9ad2111af2" providerId="AD" clId="Web-{54EC462F-471A-A55F-855F-37C49F9A231A}" dt="2019-09-06T12:31:56.767" v="970"/>
          <ac:spMkLst>
            <pc:docMk/>
            <pc:sldMk cId="0" sldId="531"/>
            <ac:spMk id="16388" creationId="{4B37E7C1-7E5D-468C-BB9B-1C9E7C1CCE00}"/>
          </ac:spMkLst>
        </pc:spChg>
        <pc:picChg chg="mod">
          <ac:chgData name="O'Donnell, Ciara" userId="S::codonnell26@northeastern.edu::b8fad5df-5477-4b4e-a084-5d9ad2111af2" providerId="AD" clId="Web-{54EC462F-471A-A55F-855F-37C49F9A231A}" dt="2019-09-06T12:31:56.767" v="970"/>
          <ac:picMkLst>
            <pc:docMk/>
            <pc:sldMk cId="0" sldId="531"/>
            <ac:picMk id="16390" creationId="{B979C13C-7DAD-49EE-B899-6056515C1473}"/>
          </ac:picMkLst>
        </pc:picChg>
        <pc:picChg chg="mod ord">
          <ac:chgData name="O'Donnell, Ciara" userId="S::codonnell26@northeastern.edu::b8fad5df-5477-4b4e-a084-5d9ad2111af2" providerId="AD" clId="Web-{54EC462F-471A-A55F-855F-37C49F9A231A}" dt="2019-09-06T12:31:56.767" v="970"/>
          <ac:picMkLst>
            <pc:docMk/>
            <pc:sldMk cId="0" sldId="531"/>
            <ac:picMk id="16391" creationId="{8B21E194-FA32-4E6D-A8F5-2DF7700D6B62}"/>
          </ac:picMkLst>
        </pc:picChg>
        <pc:picChg chg="mod">
          <ac:chgData name="O'Donnell, Ciara" userId="S::codonnell26@northeastern.edu::b8fad5df-5477-4b4e-a084-5d9ad2111af2" providerId="AD" clId="Web-{54EC462F-471A-A55F-855F-37C49F9A231A}" dt="2019-09-06T12:31:56.767" v="970"/>
          <ac:picMkLst>
            <pc:docMk/>
            <pc:sldMk cId="0" sldId="531"/>
            <ac:picMk id="16392" creationId="{1B04941A-0014-4379-86A4-204FCC59C1E2}"/>
          </ac:picMkLst>
        </pc:picChg>
      </pc:sldChg>
      <pc:sldChg chg="addSp delSp modSp new mod ord setBg addAnim delAnim">
        <pc:chgData name="O'Donnell, Ciara" userId="S::codonnell26@northeastern.edu::b8fad5df-5477-4b4e-a084-5d9ad2111af2" providerId="AD" clId="Web-{54EC462F-471A-A55F-855F-37C49F9A231A}" dt="2019-09-06T12:15:46.019" v="401" actId="1076"/>
        <pc:sldMkLst>
          <pc:docMk/>
          <pc:sldMk cId="3739983651" sldId="536"/>
        </pc:sldMkLst>
        <pc:spChg chg="mod">
          <ac:chgData name="O'Donnell, Ciara" userId="S::codonnell26@northeastern.edu::b8fad5df-5477-4b4e-a084-5d9ad2111af2" providerId="AD" clId="Web-{54EC462F-471A-A55F-855F-37C49F9A231A}" dt="2019-09-06T12:11:11.140" v="141"/>
          <ac:spMkLst>
            <pc:docMk/>
            <pc:sldMk cId="3739983651" sldId="536"/>
            <ac:spMk id="2" creationId="{EE140471-1B04-4DED-A069-174EA616CBE2}"/>
          </ac:spMkLst>
        </pc:spChg>
        <pc:spChg chg="add del mod ord">
          <ac:chgData name="O'Donnell, Ciara" userId="S::codonnell26@northeastern.edu::b8fad5df-5477-4b4e-a084-5d9ad2111af2" providerId="AD" clId="Web-{54EC462F-471A-A55F-855F-37C49F9A231A}" dt="2019-09-06T12:13:58.658" v="385" actId="20577"/>
          <ac:spMkLst>
            <pc:docMk/>
            <pc:sldMk cId="3739983651" sldId="536"/>
            <ac:spMk id="3" creationId="{12CB3153-CDCE-45E5-B75C-83373660CC51}"/>
          </ac:spMkLst>
        </pc:spChg>
        <pc:spChg chg="mod ord">
          <ac:chgData name="O'Donnell, Ciara" userId="S::codonnell26@northeastern.edu::b8fad5df-5477-4b4e-a084-5d9ad2111af2" providerId="AD" clId="Web-{54EC462F-471A-A55F-855F-37C49F9A231A}" dt="2019-09-06T12:11:11.140" v="141"/>
          <ac:spMkLst>
            <pc:docMk/>
            <pc:sldMk cId="3739983651" sldId="536"/>
            <ac:spMk id="4" creationId="{14E8E2FF-3FF2-4F2E-96BF-9D2A4CAE1121}"/>
          </ac:spMkLst>
        </pc:spChg>
        <pc:spChg chg="add del">
          <ac:chgData name="O'Donnell, Ciara" userId="S::codonnell26@northeastern.edu::b8fad5df-5477-4b4e-a084-5d9ad2111af2" providerId="AD" clId="Web-{54EC462F-471A-A55F-855F-37C49F9A231A}" dt="2019-09-06T12:11:27.329" v="143"/>
          <ac:spMkLst>
            <pc:docMk/>
            <pc:sldMk cId="3739983651" sldId="536"/>
            <ac:spMk id="7" creationId="{6622D2A9-BEE7-4A5D-B106-8231AE3FCA08}"/>
          </ac:spMkLst>
        </pc:spChg>
        <pc:spChg chg="add mod">
          <ac:chgData name="O'Donnell, Ciara" userId="S::codonnell26@northeastern.edu::b8fad5df-5477-4b4e-a084-5d9ad2111af2" providerId="AD" clId="Web-{54EC462F-471A-A55F-855F-37C49F9A231A}" dt="2019-09-06T12:11:36.562" v="145" actId="1076"/>
          <ac:spMkLst>
            <pc:docMk/>
            <pc:sldMk cId="3739983651" sldId="536"/>
            <ac:spMk id="9" creationId="{8C4083CE-4293-45B4-A24D-E5D00BDBE9B6}"/>
          </ac:spMkLst>
        </pc:spChg>
        <pc:spChg chg="add del">
          <ac:chgData name="O'Donnell, Ciara" userId="S::codonnell26@northeastern.edu::b8fad5df-5477-4b4e-a084-5d9ad2111af2" providerId="AD" clId="Web-{54EC462F-471A-A55F-855F-37C49F9A231A}" dt="2019-09-06T12:11:11.140" v="141"/>
          <ac:spMkLst>
            <pc:docMk/>
            <pc:sldMk cId="3739983651" sldId="536"/>
            <ac:spMk id="10" creationId="{3CD9DF72-87A3-404E-A828-84CBF11A8303}"/>
          </ac:spMkLst>
        </pc:spChg>
        <pc:spChg chg="add del">
          <ac:chgData name="O'Donnell, Ciara" userId="S::codonnell26@northeastern.edu::b8fad5df-5477-4b4e-a084-5d9ad2111af2" providerId="AD" clId="Web-{54EC462F-471A-A55F-855F-37C49F9A231A}" dt="2019-09-06T12:10:08.592" v="77"/>
          <ac:spMkLst>
            <pc:docMk/>
            <pc:sldMk cId="3739983651" sldId="536"/>
            <ac:spMk id="11" creationId="{AB45A142-4255-493C-8284-5D566C121B10}"/>
          </ac:spMkLst>
        </pc:spChg>
        <pc:spChg chg="add del">
          <ac:chgData name="O'Donnell, Ciara" userId="S::codonnell26@northeastern.edu::b8fad5df-5477-4b4e-a084-5d9ad2111af2" providerId="AD" clId="Web-{54EC462F-471A-A55F-855F-37C49F9A231A}" dt="2019-09-06T12:11:11.124" v="140"/>
          <ac:spMkLst>
            <pc:docMk/>
            <pc:sldMk cId="3739983651" sldId="536"/>
            <ac:spMk id="20" creationId="{3CD9DF72-87A3-404E-A828-84CBF11A8303}"/>
          </ac:spMkLst>
        </pc:spChg>
        <pc:picChg chg="add mod ord">
          <ac:chgData name="O'Donnell, Ciara" userId="S::codonnell26@northeastern.edu::b8fad5df-5477-4b4e-a084-5d9ad2111af2" providerId="AD" clId="Web-{54EC462F-471A-A55F-855F-37C49F9A231A}" dt="2019-09-06T12:11:11.140" v="141"/>
          <ac:picMkLst>
            <pc:docMk/>
            <pc:sldMk cId="3739983651" sldId="536"/>
            <ac:picMk id="6" creationId="{D79168A4-B156-4FF3-ABC2-1B5CCC12047A}"/>
          </ac:picMkLst>
        </pc:picChg>
        <pc:cxnChg chg="add del">
          <ac:chgData name="O'Donnell, Ciara" userId="S::codonnell26@northeastern.edu::b8fad5df-5477-4b4e-a084-5d9ad2111af2" providerId="AD" clId="Web-{54EC462F-471A-A55F-855F-37C49F9A231A}" dt="2019-09-06T12:10:25.186" v="83"/>
          <ac:cxnSpMkLst>
            <pc:docMk/>
            <pc:sldMk cId="3739983651" sldId="536"/>
            <ac:cxnSpMk id="8" creationId="{E4A809D5-3600-46D4-A466-67F2349A54FB}"/>
          </ac:cxnSpMkLst>
        </pc:cxnChg>
        <pc:cxnChg chg="add mod">
          <ac:chgData name="O'Donnell, Ciara" userId="S::codonnell26@northeastern.edu::b8fad5df-5477-4b4e-a084-5d9ad2111af2" providerId="AD" clId="Web-{54EC462F-471A-A55F-855F-37C49F9A231A}" dt="2019-09-06T12:15:46.019" v="401" actId="1076"/>
          <ac:cxnSpMkLst>
            <pc:docMk/>
            <pc:sldMk cId="3739983651" sldId="536"/>
            <ac:cxnSpMk id="12" creationId="{7D686022-D743-408A-A793-5392E56307E1}"/>
          </ac:cxnSpMkLst>
        </pc:cxnChg>
        <pc:cxnChg chg="add del">
          <ac:chgData name="O'Donnell, Ciara" userId="S::codonnell26@northeastern.edu::b8fad5df-5477-4b4e-a084-5d9ad2111af2" providerId="AD" clId="Web-{54EC462F-471A-A55F-855F-37C49F9A231A}" dt="2019-09-06T12:10:08.592" v="77"/>
          <ac:cxnSpMkLst>
            <pc:docMk/>
            <pc:sldMk cId="3739983651" sldId="536"/>
            <ac:cxnSpMk id="13" creationId="{38FB9660-F42F-4313-BBC4-47C007FE484C}"/>
          </ac:cxnSpMkLst>
        </pc:cxnChg>
        <pc:cxnChg chg="add del">
          <ac:chgData name="O'Donnell, Ciara" userId="S::codonnell26@northeastern.edu::b8fad5df-5477-4b4e-a084-5d9ad2111af2" providerId="AD" clId="Web-{54EC462F-471A-A55F-855F-37C49F9A231A}" dt="2019-09-06T12:11:11.140" v="141"/>
          <ac:cxnSpMkLst>
            <pc:docMk/>
            <pc:sldMk cId="3739983651" sldId="536"/>
            <ac:cxnSpMk id="15" creationId="{20E3A342-4D61-4E3F-AF90-1AB42AEB96CC}"/>
          </ac:cxnSpMkLst>
        </pc:cxnChg>
        <pc:cxnChg chg="add">
          <ac:chgData name="O'Donnell, Ciara" userId="S::codonnell26@northeastern.edu::b8fad5df-5477-4b4e-a084-5d9ad2111af2" providerId="AD" clId="Web-{54EC462F-471A-A55F-855F-37C49F9A231A}" dt="2019-09-06T12:11:11.140" v="141"/>
          <ac:cxnSpMkLst>
            <pc:docMk/>
            <pc:sldMk cId="3739983651" sldId="536"/>
            <ac:cxnSpMk id="17" creationId="{E4A809D5-3600-46D4-A466-67F2349A54FB}"/>
          </ac:cxnSpMkLst>
        </pc:cxnChg>
        <pc:cxnChg chg="add del">
          <ac:chgData name="O'Donnell, Ciara" userId="S::codonnell26@northeastern.edu::b8fad5df-5477-4b4e-a084-5d9ad2111af2" providerId="AD" clId="Web-{54EC462F-471A-A55F-855F-37C49F9A231A}" dt="2019-09-06T12:11:11.124" v="140"/>
          <ac:cxnSpMkLst>
            <pc:docMk/>
            <pc:sldMk cId="3739983651" sldId="536"/>
            <ac:cxnSpMk id="22" creationId="{20E3A342-4D61-4E3F-AF90-1AB42AEB96CC}"/>
          </ac:cxnSpMkLst>
        </pc:cxnChg>
      </pc:sldChg>
      <pc:sldChg chg="addSp delSp modSp new del">
        <pc:chgData name="O'Donnell, Ciara" userId="S::codonnell26@northeastern.edu::b8fad5df-5477-4b4e-a084-5d9ad2111af2" providerId="AD" clId="Web-{54EC462F-471A-A55F-855F-37C49F9A231A}" dt="2019-09-06T12:17:18.301" v="442"/>
        <pc:sldMkLst>
          <pc:docMk/>
          <pc:sldMk cId="2830414928" sldId="537"/>
        </pc:sldMkLst>
        <pc:cxnChg chg="add del mod">
          <ac:chgData name="O'Donnell, Ciara" userId="S::codonnell26@northeastern.edu::b8fad5df-5477-4b4e-a084-5d9ad2111af2" providerId="AD" clId="Web-{54EC462F-471A-A55F-855F-37C49F9A231A}" dt="2019-09-06T12:17:14.770" v="441"/>
          <ac:cxnSpMkLst>
            <pc:docMk/>
            <pc:sldMk cId="2830414928" sldId="537"/>
            <ac:cxnSpMk id="5" creationId="{71339C2B-21D3-4CAD-AC22-17F216C8DECE}"/>
          </ac:cxnSpMkLst>
        </pc:cxnChg>
      </pc:sldChg>
      <pc:sldChg chg="addSp delSp modSp new mod setBg">
        <pc:chgData name="O'Donnell, Ciara" userId="S::codonnell26@northeastern.edu::b8fad5df-5477-4b4e-a084-5d9ad2111af2" providerId="AD" clId="Web-{54EC462F-471A-A55F-855F-37C49F9A231A}" dt="2019-09-06T12:27:48.341" v="845"/>
        <pc:sldMkLst>
          <pc:docMk/>
          <pc:sldMk cId="3093792620" sldId="537"/>
        </pc:sldMkLst>
        <pc:spChg chg="mod">
          <ac:chgData name="O'Donnell, Ciara" userId="S::codonnell26@northeastern.edu::b8fad5df-5477-4b4e-a084-5d9ad2111af2" providerId="AD" clId="Web-{54EC462F-471A-A55F-855F-37C49F9A231A}" dt="2019-09-06T12:27:48.341" v="845"/>
          <ac:spMkLst>
            <pc:docMk/>
            <pc:sldMk cId="3093792620" sldId="537"/>
            <ac:spMk id="2" creationId="{FA0E34D3-D490-4CC5-8E52-8BA439EE3467}"/>
          </ac:spMkLst>
        </pc:spChg>
        <pc:spChg chg="del mod">
          <ac:chgData name="O'Donnell, Ciara" userId="S::codonnell26@northeastern.edu::b8fad5df-5477-4b4e-a084-5d9ad2111af2" providerId="AD" clId="Web-{54EC462F-471A-A55F-855F-37C49F9A231A}" dt="2019-09-06T12:27:48.341" v="845"/>
          <ac:spMkLst>
            <pc:docMk/>
            <pc:sldMk cId="3093792620" sldId="537"/>
            <ac:spMk id="3" creationId="{4D942922-6DEC-4B34-AB0C-90367054CB3E}"/>
          </ac:spMkLst>
        </pc:spChg>
        <pc:spChg chg="mod">
          <ac:chgData name="O'Donnell, Ciara" userId="S::codonnell26@northeastern.edu::b8fad5df-5477-4b4e-a084-5d9ad2111af2" providerId="AD" clId="Web-{54EC462F-471A-A55F-855F-37C49F9A231A}" dt="2019-09-06T12:27:48.341" v="845"/>
          <ac:spMkLst>
            <pc:docMk/>
            <pc:sldMk cId="3093792620" sldId="537"/>
            <ac:spMk id="4" creationId="{1DD3EE2D-4051-4F28-9424-631E2575DA78}"/>
          </ac:spMkLst>
        </pc:spChg>
        <pc:spChg chg="add">
          <ac:chgData name="O'Donnell, Ciara" userId="S::codonnell26@northeastern.edu::b8fad5df-5477-4b4e-a084-5d9ad2111af2" providerId="AD" clId="Web-{54EC462F-471A-A55F-855F-37C49F9A231A}" dt="2019-09-06T12:27:48.341" v="845"/>
          <ac:spMkLst>
            <pc:docMk/>
            <pc:sldMk cId="3093792620" sldId="537"/>
            <ac:spMk id="11" creationId="{46C2E80F-49A6-4372-B103-219D417A55ED}"/>
          </ac:spMkLst>
        </pc:spChg>
        <pc:graphicFrameChg chg="add">
          <ac:chgData name="O'Donnell, Ciara" userId="S::codonnell26@northeastern.edu::b8fad5df-5477-4b4e-a084-5d9ad2111af2" providerId="AD" clId="Web-{54EC462F-471A-A55F-855F-37C49F9A231A}" dt="2019-09-06T12:27:48.341" v="845"/>
          <ac:graphicFrameMkLst>
            <pc:docMk/>
            <pc:sldMk cId="3093792620" sldId="537"/>
            <ac:graphicFrameMk id="6" creationId="{5B9A9736-81CC-421E-85D1-FCE474DCFB94}"/>
          </ac:graphicFrameMkLst>
        </pc:graphicFrameChg>
      </pc:sldChg>
      <pc:sldChg chg="add del replId">
        <pc:chgData name="O'Donnell, Ciara" userId="S::codonnell26@northeastern.edu::b8fad5df-5477-4b4e-a084-5d9ad2111af2" providerId="AD" clId="Web-{54EC462F-471A-A55F-855F-37C49F9A231A}" dt="2019-09-06T12:25:18.199" v="771"/>
        <pc:sldMkLst>
          <pc:docMk/>
          <pc:sldMk cId="2634740825" sldId="538"/>
        </pc:sldMkLst>
      </pc:sldChg>
      <pc:sldChg chg="addSp delSp modSp new mod setBg">
        <pc:chgData name="O'Donnell, Ciara" userId="S::codonnell26@northeastern.edu::b8fad5df-5477-4b4e-a084-5d9ad2111af2" providerId="AD" clId="Web-{54EC462F-471A-A55F-855F-37C49F9A231A}" dt="2019-09-06T12:25:12.339" v="770"/>
        <pc:sldMkLst>
          <pc:docMk/>
          <pc:sldMk cId="262060763" sldId="539"/>
        </pc:sldMkLst>
        <pc:spChg chg="mod">
          <ac:chgData name="O'Donnell, Ciara" userId="S::codonnell26@northeastern.edu::b8fad5df-5477-4b4e-a084-5d9ad2111af2" providerId="AD" clId="Web-{54EC462F-471A-A55F-855F-37C49F9A231A}" dt="2019-09-06T12:25:11.636" v="769" actId="14100"/>
          <ac:spMkLst>
            <pc:docMk/>
            <pc:sldMk cId="262060763" sldId="539"/>
            <ac:spMk id="2" creationId="{C19279C9-931A-437A-A460-D45DBF30290F}"/>
          </ac:spMkLst>
        </pc:spChg>
        <pc:spChg chg="del mod">
          <ac:chgData name="O'Donnell, Ciara" userId="S::codonnell26@northeastern.edu::b8fad5df-5477-4b4e-a084-5d9ad2111af2" providerId="AD" clId="Web-{54EC462F-471A-A55F-855F-37C49F9A231A}" dt="2019-09-06T12:24:54.808" v="767"/>
          <ac:spMkLst>
            <pc:docMk/>
            <pc:sldMk cId="262060763" sldId="539"/>
            <ac:spMk id="3" creationId="{71162199-1955-4777-9ABD-30949749BB1B}"/>
          </ac:spMkLst>
        </pc:spChg>
        <pc:spChg chg="mod">
          <ac:chgData name="O'Donnell, Ciara" userId="S::codonnell26@northeastern.edu::b8fad5df-5477-4b4e-a084-5d9ad2111af2" providerId="AD" clId="Web-{54EC462F-471A-A55F-855F-37C49F9A231A}" dt="2019-09-06T12:24:54.808" v="767"/>
          <ac:spMkLst>
            <pc:docMk/>
            <pc:sldMk cId="262060763" sldId="539"/>
            <ac:spMk id="4" creationId="{8F4E46D3-4B97-4D2B-984C-72BFB4AD76F2}"/>
          </ac:spMkLst>
        </pc:spChg>
        <pc:spChg chg="add">
          <ac:chgData name="O'Donnell, Ciara" userId="S::codonnell26@northeastern.edu::b8fad5df-5477-4b4e-a084-5d9ad2111af2" providerId="AD" clId="Web-{54EC462F-471A-A55F-855F-37C49F9A231A}" dt="2019-09-06T12:24:54.808" v="767"/>
          <ac:spMkLst>
            <pc:docMk/>
            <pc:sldMk cId="262060763" sldId="539"/>
            <ac:spMk id="11" creationId="{46C2E80F-49A6-4372-B103-219D417A55ED}"/>
          </ac:spMkLst>
        </pc:spChg>
        <pc:spChg chg="add">
          <ac:chgData name="O'Donnell, Ciara" userId="S::codonnell26@northeastern.edu::b8fad5df-5477-4b4e-a084-5d9ad2111af2" providerId="AD" clId="Web-{54EC462F-471A-A55F-855F-37C49F9A231A}" dt="2019-09-06T12:25:12.339" v="770"/>
          <ac:spMkLst>
            <pc:docMk/>
            <pc:sldMk cId="262060763" sldId="539"/>
            <ac:spMk id="52" creationId="{1495CA6E-2386-42AB-BA26-E896485E5B40}"/>
          </ac:spMkLst>
        </pc:spChg>
        <pc:graphicFrameChg chg="add mod">
          <ac:chgData name="O'Donnell, Ciara" userId="S::codonnell26@northeastern.edu::b8fad5df-5477-4b4e-a084-5d9ad2111af2" providerId="AD" clId="Web-{54EC462F-471A-A55F-855F-37C49F9A231A}" dt="2019-09-06T12:24:59.808" v="768" actId="14100"/>
          <ac:graphicFrameMkLst>
            <pc:docMk/>
            <pc:sldMk cId="262060763" sldId="539"/>
            <ac:graphicFrameMk id="6" creationId="{C12E917C-B0B9-4737-B03F-183763EC0C1A}"/>
          </ac:graphicFrameMkLst>
        </pc:graphicFrameChg>
      </pc:sldChg>
    </pc:docChg>
  </pc:docChgLst>
  <pc:docChgLst>
    <pc:chgData name="Harrington, Rob" userId="S::r2harrington@northeastern.edu::76cd588b-bdc2-4d84-af71-dbb905112f18" providerId="AD" clId="Web-{B6358D40-3B1F-2703-A087-26708600FE92}"/>
    <pc:docChg chg="modSld">
      <pc:chgData name="Harrington, Rob" userId="S::r2harrington@northeastern.edu::76cd588b-bdc2-4d84-af71-dbb905112f18" providerId="AD" clId="Web-{B6358D40-3B1F-2703-A087-26708600FE92}" dt="2019-08-29T13:11:16.731" v="105" actId="14100"/>
      <pc:docMkLst>
        <pc:docMk/>
      </pc:docMkLst>
      <pc:sldChg chg="addSp delSp modSp">
        <pc:chgData name="Harrington, Rob" userId="S::r2harrington@northeastern.edu::76cd588b-bdc2-4d84-af71-dbb905112f18" providerId="AD" clId="Web-{B6358D40-3B1F-2703-A087-26708600FE92}" dt="2019-08-29T13:11:16.731" v="105" actId="14100"/>
        <pc:sldMkLst>
          <pc:docMk/>
          <pc:sldMk cId="0" sldId="528"/>
        </pc:sldMkLst>
        <pc:spChg chg="add del mod">
          <ac:chgData name="Harrington, Rob" userId="S::r2harrington@northeastern.edu::76cd588b-bdc2-4d84-af71-dbb905112f18" providerId="AD" clId="Web-{B6358D40-3B1F-2703-A087-26708600FE92}" dt="2019-08-29T13:05:30.437" v="55"/>
          <ac:spMkLst>
            <pc:docMk/>
            <pc:sldMk cId="0" sldId="528"/>
            <ac:spMk id="3" creationId="{784069D4-4EB9-469A-8E90-D5ED74A0CB81}"/>
          </ac:spMkLst>
        </pc:spChg>
        <pc:spChg chg="add del mod">
          <ac:chgData name="Harrington, Rob" userId="S::r2harrington@northeastern.edu::76cd588b-bdc2-4d84-af71-dbb905112f18" providerId="AD" clId="Web-{B6358D40-3B1F-2703-A087-26708600FE92}" dt="2019-08-29T12:09:07.037" v="6"/>
          <ac:spMkLst>
            <pc:docMk/>
            <pc:sldMk cId="0" sldId="528"/>
            <ac:spMk id="3" creationId="{E32F0F3C-F356-4347-A5D8-2183A13F6D61}"/>
          </ac:spMkLst>
        </pc:spChg>
        <pc:spChg chg="del">
          <ac:chgData name="Harrington, Rob" userId="S::r2harrington@northeastern.edu::76cd588b-bdc2-4d84-af71-dbb905112f18" providerId="AD" clId="Web-{B6358D40-3B1F-2703-A087-26708600FE92}" dt="2019-08-29T12:03:43.527" v="3"/>
          <ac:spMkLst>
            <pc:docMk/>
            <pc:sldMk cId="0" sldId="528"/>
            <ac:spMk id="10243" creationId="{6E6212A9-D6B2-41A6-AFCB-42A694F1C855}"/>
          </ac:spMkLst>
        </pc:spChg>
        <pc:picChg chg="add del mod ord modCrop">
          <ac:chgData name="Harrington, Rob" userId="S::r2harrington@northeastern.edu::76cd588b-bdc2-4d84-af71-dbb905112f18" providerId="AD" clId="Web-{B6358D40-3B1F-2703-A087-26708600FE92}" dt="2019-08-29T13:05:08.937" v="54"/>
          <ac:picMkLst>
            <pc:docMk/>
            <pc:sldMk cId="0" sldId="528"/>
            <ac:picMk id="4" creationId="{9E9DB1E2-36A9-413A-9639-16485603730A}"/>
          </ac:picMkLst>
        </pc:picChg>
        <pc:picChg chg="add mod ord modCrop">
          <ac:chgData name="Harrington, Rob" userId="S::r2harrington@northeastern.edu::76cd588b-bdc2-4d84-af71-dbb905112f18" providerId="AD" clId="Web-{B6358D40-3B1F-2703-A087-26708600FE92}" dt="2019-08-29T13:10:30.807" v="97" actId="1076"/>
          <ac:picMkLst>
            <pc:docMk/>
            <pc:sldMk cId="0" sldId="528"/>
            <ac:picMk id="5" creationId="{863DD293-2968-49F8-B9C6-535C5BEBD0C0}"/>
          </ac:picMkLst>
        </pc:picChg>
        <pc:picChg chg="add del mod modCrop">
          <ac:chgData name="Harrington, Rob" userId="S::r2harrington@northeastern.edu::76cd588b-bdc2-4d84-af71-dbb905112f18" providerId="AD" clId="Web-{B6358D40-3B1F-2703-A087-26708600FE92}" dt="2019-08-29T13:05:08.155" v="53"/>
          <ac:picMkLst>
            <pc:docMk/>
            <pc:sldMk cId="0" sldId="528"/>
            <ac:picMk id="6" creationId="{C1391B5F-51FD-4DD8-ACA6-C10FE5CC748B}"/>
          </ac:picMkLst>
        </pc:picChg>
        <pc:picChg chg="add del mod modCrop">
          <ac:chgData name="Harrington, Rob" userId="S::r2harrington@northeastern.edu::76cd588b-bdc2-4d84-af71-dbb905112f18" providerId="AD" clId="Web-{B6358D40-3B1F-2703-A087-26708600FE92}" dt="2019-08-29T13:05:07.640" v="52"/>
          <ac:picMkLst>
            <pc:docMk/>
            <pc:sldMk cId="0" sldId="528"/>
            <ac:picMk id="8" creationId="{E867D854-FECD-4656-BAF8-C7EC7C2F2F54}"/>
          </ac:picMkLst>
        </pc:picChg>
        <pc:picChg chg="add mod modCrop">
          <ac:chgData name="Harrington, Rob" userId="S::r2harrington@northeastern.edu::76cd588b-bdc2-4d84-af71-dbb905112f18" providerId="AD" clId="Web-{B6358D40-3B1F-2703-A087-26708600FE92}" dt="2019-08-29T13:11:09.543" v="104" actId="1076"/>
          <ac:picMkLst>
            <pc:docMk/>
            <pc:sldMk cId="0" sldId="528"/>
            <ac:picMk id="9" creationId="{2DD62109-8382-485A-BD79-823E33E8F7CC}"/>
          </ac:picMkLst>
        </pc:picChg>
        <pc:picChg chg="add mod modCrop">
          <ac:chgData name="Harrington, Rob" userId="S::r2harrington@northeastern.edu::76cd588b-bdc2-4d84-af71-dbb905112f18" providerId="AD" clId="Web-{B6358D40-3B1F-2703-A087-26708600FE92}" dt="2019-08-29T13:11:16.731" v="105" actId="14100"/>
          <ac:picMkLst>
            <pc:docMk/>
            <pc:sldMk cId="0" sldId="528"/>
            <ac:picMk id="10" creationId="{45D3E51A-9ABF-422E-A383-D6F2E0EC0C54}"/>
          </ac:picMkLst>
        </pc:picChg>
        <pc:picChg chg="del">
          <ac:chgData name="Harrington, Rob" userId="S::r2harrington@northeastern.edu::76cd588b-bdc2-4d84-af71-dbb905112f18" providerId="AD" clId="Web-{B6358D40-3B1F-2703-A087-26708600FE92}" dt="2019-08-29T12:03:38.667" v="2"/>
          <ac:picMkLst>
            <pc:docMk/>
            <pc:sldMk cId="0" sldId="528"/>
            <ac:picMk id="10245" creationId="{2F3795B0-3738-44BC-B730-42BEF93D0AA4}"/>
          </ac:picMkLst>
        </pc:picChg>
        <pc:picChg chg="del">
          <ac:chgData name="Harrington, Rob" userId="S::r2harrington@northeastern.edu::76cd588b-bdc2-4d84-af71-dbb905112f18" providerId="AD" clId="Web-{B6358D40-3B1F-2703-A087-26708600FE92}" dt="2019-08-29T12:03:37.480" v="1"/>
          <ac:picMkLst>
            <pc:docMk/>
            <pc:sldMk cId="0" sldId="528"/>
            <ac:picMk id="10246" creationId="{F7F401CA-CA65-42C1-855D-680BF24D387D}"/>
          </ac:picMkLst>
        </pc:picChg>
        <pc:picChg chg="del">
          <ac:chgData name="Harrington, Rob" userId="S::r2harrington@northeastern.edu::76cd588b-bdc2-4d84-af71-dbb905112f18" providerId="AD" clId="Web-{B6358D40-3B1F-2703-A087-26708600FE92}" dt="2019-08-29T12:03:36.511" v="0"/>
          <ac:picMkLst>
            <pc:docMk/>
            <pc:sldMk cId="0" sldId="528"/>
            <ac:picMk id="10247" creationId="{45228F8D-D4C7-455B-93DA-0F2CF7A9552D}"/>
          </ac:picMkLst>
        </pc:picChg>
      </pc:sldChg>
      <pc:sldChg chg="delSp modSp">
        <pc:chgData name="Harrington, Rob" userId="S::r2harrington@northeastern.edu::76cd588b-bdc2-4d84-af71-dbb905112f18" providerId="AD" clId="Web-{B6358D40-3B1F-2703-A087-26708600FE92}" dt="2019-08-29T12:16:03.067" v="47"/>
        <pc:sldMkLst>
          <pc:docMk/>
          <pc:sldMk cId="0" sldId="529"/>
        </pc:sldMkLst>
        <pc:spChg chg="mod">
          <ac:chgData name="Harrington, Rob" userId="S::r2harrington@northeastern.edu::76cd588b-bdc2-4d84-af71-dbb905112f18" providerId="AD" clId="Web-{B6358D40-3B1F-2703-A087-26708600FE92}" dt="2019-08-29T12:15:42.535" v="45" actId="20577"/>
          <ac:spMkLst>
            <pc:docMk/>
            <pc:sldMk cId="0" sldId="529"/>
            <ac:spMk id="12291" creationId="{96BB1E47-0522-4696-85A6-0C9EC6D11435}"/>
          </ac:spMkLst>
        </pc:spChg>
        <pc:picChg chg="del">
          <ac:chgData name="Harrington, Rob" userId="S::r2harrington@northeastern.edu::76cd588b-bdc2-4d84-af71-dbb905112f18" providerId="AD" clId="Web-{B6358D40-3B1F-2703-A087-26708600FE92}" dt="2019-08-29T12:16:01.146" v="46"/>
          <ac:picMkLst>
            <pc:docMk/>
            <pc:sldMk cId="0" sldId="529"/>
            <ac:picMk id="12293" creationId="{9875D29F-5040-483C-A155-BC3C6AA46F08}"/>
          </ac:picMkLst>
        </pc:picChg>
        <pc:picChg chg="del">
          <ac:chgData name="Harrington, Rob" userId="S::r2harrington@northeastern.edu::76cd588b-bdc2-4d84-af71-dbb905112f18" providerId="AD" clId="Web-{B6358D40-3B1F-2703-A087-26708600FE92}" dt="2019-08-29T12:16:03.067" v="47"/>
          <ac:picMkLst>
            <pc:docMk/>
            <pc:sldMk cId="0" sldId="529"/>
            <ac:picMk id="12294" creationId="{13593FC1-16F0-4C3B-8348-24BA7D5A925F}"/>
          </ac:picMkLst>
        </pc:picChg>
      </pc:sldChg>
      <pc:sldChg chg="modSp">
        <pc:chgData name="Harrington, Rob" userId="S::r2harrington@northeastern.edu::76cd588b-bdc2-4d84-af71-dbb905112f18" providerId="AD" clId="Web-{B6358D40-3B1F-2703-A087-26708600FE92}" dt="2019-08-29T12:16:42.162" v="51" actId="20577"/>
        <pc:sldMkLst>
          <pc:docMk/>
          <pc:sldMk cId="0" sldId="530"/>
        </pc:sldMkLst>
        <pc:spChg chg="mod">
          <ac:chgData name="Harrington, Rob" userId="S::r2harrington@northeastern.edu::76cd588b-bdc2-4d84-af71-dbb905112f18" providerId="AD" clId="Web-{B6358D40-3B1F-2703-A087-26708600FE92}" dt="2019-08-29T12:16:42.162" v="51" actId="20577"/>
          <ac:spMkLst>
            <pc:docMk/>
            <pc:sldMk cId="0" sldId="530"/>
            <ac:spMk id="14339" creationId="{CF00DB76-779D-412D-9AB4-D3188DA98277}"/>
          </ac:spMkLst>
        </pc:spChg>
      </pc:sldChg>
    </pc:docChg>
  </pc:docChgLst>
  <pc:docChgLst>
    <pc:chgData name="O'Donnell, Ciara" userId="S::codonnell26@northeastern.edu::b8fad5df-5477-4b4e-a084-5d9ad2111af2" providerId="AD" clId="Web-{D3DB1263-FB7D-3199-6D52-C071DBBFAF1F}"/>
    <pc:docChg chg="addSld delSld modSld">
      <pc:chgData name="O'Donnell, Ciara" userId="S::codonnell26@northeastern.edu::b8fad5df-5477-4b4e-a084-5d9ad2111af2" providerId="AD" clId="Web-{D3DB1263-FB7D-3199-6D52-C071DBBFAF1F}" dt="2019-09-06T16:20:24.501" v="68" actId="20577"/>
      <pc:docMkLst>
        <pc:docMk/>
      </pc:docMkLst>
      <pc:sldChg chg="addSp delSp modSp mod setBg setClrOvrMap">
        <pc:chgData name="O'Donnell, Ciara" userId="S::codonnell26@northeastern.edu::b8fad5df-5477-4b4e-a084-5d9ad2111af2" providerId="AD" clId="Web-{D3DB1263-FB7D-3199-6D52-C071DBBFAF1F}" dt="2019-09-06T16:20:08.297" v="62" actId="14100"/>
        <pc:sldMkLst>
          <pc:docMk/>
          <pc:sldMk cId="0" sldId="529"/>
        </pc:sldMkLst>
        <pc:spChg chg="add mod">
          <ac:chgData name="O'Donnell, Ciara" userId="S::codonnell26@northeastern.edu::b8fad5df-5477-4b4e-a084-5d9ad2111af2" providerId="AD" clId="Web-{D3DB1263-FB7D-3199-6D52-C071DBBFAF1F}" dt="2019-09-06T16:19:47.796" v="61" actId="1076"/>
          <ac:spMkLst>
            <pc:docMk/>
            <pc:sldMk cId="0" sldId="529"/>
            <ac:spMk id="36" creationId="{9D65EEF6-4067-4018-A817-F84CDC970E1E}"/>
          </ac:spMkLst>
        </pc:spChg>
        <pc:spChg chg="add del">
          <ac:chgData name="O'Donnell, Ciara" userId="S::codonnell26@northeastern.edu::b8fad5df-5477-4b4e-a084-5d9ad2111af2" providerId="AD" clId="Web-{D3DB1263-FB7D-3199-6D52-C071DBBFAF1F}" dt="2019-09-06T16:18:31.762" v="32"/>
          <ac:spMkLst>
            <pc:docMk/>
            <pc:sldMk cId="0" sldId="529"/>
            <ac:spMk id="82" creationId="{95724071-AC7B-4A67-934B-CD7F90745802}"/>
          </ac:spMkLst>
        </pc:spChg>
        <pc:spChg chg="mod">
          <ac:chgData name="O'Donnell, Ciara" userId="S::codonnell26@northeastern.edu::b8fad5df-5477-4b4e-a084-5d9ad2111af2" providerId="AD" clId="Web-{D3DB1263-FB7D-3199-6D52-C071DBBFAF1F}" dt="2019-09-06T16:20:08.297" v="62" actId="14100"/>
          <ac:spMkLst>
            <pc:docMk/>
            <pc:sldMk cId="0" sldId="529"/>
            <ac:spMk id="12290" creationId="{0422229D-BC42-48CC-AFDD-FC1D240B856D}"/>
          </ac:spMkLst>
        </pc:spChg>
        <pc:spChg chg="mod">
          <ac:chgData name="O'Donnell, Ciara" userId="S::codonnell26@northeastern.edu::b8fad5df-5477-4b4e-a084-5d9ad2111af2" providerId="AD" clId="Web-{D3DB1263-FB7D-3199-6D52-C071DBBFAF1F}" dt="2019-09-06T16:18:31.762" v="32"/>
          <ac:spMkLst>
            <pc:docMk/>
            <pc:sldMk cId="0" sldId="529"/>
            <ac:spMk id="12292" creationId="{1CFFC627-EC65-4981-AAA9-A3BF105AF059}"/>
          </ac:spMkLst>
        </pc:spChg>
        <pc:spChg chg="add del">
          <ac:chgData name="O'Donnell, Ciara" userId="S::codonnell26@northeastern.edu::b8fad5df-5477-4b4e-a084-5d9ad2111af2" providerId="AD" clId="Web-{D3DB1263-FB7D-3199-6D52-C071DBBFAF1F}" dt="2019-09-06T16:18:31.762" v="32"/>
          <ac:spMkLst>
            <pc:docMk/>
            <pc:sldMk cId="0" sldId="529"/>
            <ac:spMk id="12301" creationId="{46C2E80F-49A6-4372-B103-219D417A55ED}"/>
          </ac:spMkLst>
        </pc:spChg>
        <pc:graphicFrameChg chg="mod modGraphic">
          <ac:chgData name="O'Donnell, Ciara" userId="S::codonnell26@northeastern.edu::b8fad5df-5477-4b4e-a084-5d9ad2111af2" providerId="AD" clId="Web-{D3DB1263-FB7D-3199-6D52-C071DBBFAF1F}" dt="2019-09-06T16:19:44.687" v="60" actId="1076"/>
          <ac:graphicFrameMkLst>
            <pc:docMk/>
            <pc:sldMk cId="0" sldId="529"/>
            <ac:graphicFrameMk id="12295" creationId="{D53840AF-BE7D-400D-B42E-F6235B26FCEF}"/>
          </ac:graphicFrameMkLst>
        </pc:graphicFrameChg>
      </pc:sldChg>
      <pc:sldChg chg="addSp delSp modSp del mod setBg setClrOvrMap">
        <pc:chgData name="O'Donnell, Ciara" userId="S::codonnell26@northeastern.edu::b8fad5df-5477-4b4e-a084-5d9ad2111af2" providerId="AD" clId="Web-{D3DB1263-FB7D-3199-6D52-C071DBBFAF1F}" dt="2019-09-06T16:16:26.413" v="30"/>
        <pc:sldMkLst>
          <pc:docMk/>
          <pc:sldMk cId="262060763" sldId="539"/>
        </pc:sldMkLst>
        <pc:spChg chg="mod">
          <ac:chgData name="O'Donnell, Ciara" userId="S::codonnell26@northeastern.edu::b8fad5df-5477-4b4e-a084-5d9ad2111af2" providerId="AD" clId="Web-{D3DB1263-FB7D-3199-6D52-C071DBBFAF1F}" dt="2019-09-06T16:14:24.752" v="5"/>
          <ac:spMkLst>
            <pc:docMk/>
            <pc:sldMk cId="262060763" sldId="539"/>
            <ac:spMk id="2" creationId="{C19279C9-931A-437A-A460-D45DBF30290F}"/>
          </ac:spMkLst>
        </pc:spChg>
        <pc:spChg chg="mod ord">
          <ac:chgData name="O'Donnell, Ciara" userId="S::codonnell26@northeastern.edu::b8fad5df-5477-4b4e-a084-5d9ad2111af2" providerId="AD" clId="Web-{D3DB1263-FB7D-3199-6D52-C071DBBFAF1F}" dt="2019-09-06T16:14:24.752" v="5"/>
          <ac:spMkLst>
            <pc:docMk/>
            <pc:sldMk cId="262060763" sldId="539"/>
            <ac:spMk id="4" creationId="{8F4E46D3-4B97-4D2B-984C-72BFB4AD76F2}"/>
          </ac:spMkLst>
        </pc:spChg>
        <pc:spChg chg="add del">
          <ac:chgData name="O'Donnell, Ciara" userId="S::codonnell26@northeastern.edu::b8fad5df-5477-4b4e-a084-5d9ad2111af2" providerId="AD" clId="Web-{D3DB1263-FB7D-3199-6D52-C071DBBFAF1F}" dt="2019-09-06T16:14:24.752" v="5"/>
          <ac:spMkLst>
            <pc:docMk/>
            <pc:sldMk cId="262060763" sldId="539"/>
            <ac:spMk id="11" creationId="{46C2E80F-49A6-4372-B103-219D417A55ED}"/>
          </ac:spMkLst>
        </pc:spChg>
        <pc:spChg chg="mod">
          <ac:chgData name="O'Donnell, Ciara" userId="S::codonnell26@northeastern.edu::b8fad5df-5477-4b4e-a084-5d9ad2111af2" providerId="AD" clId="Web-{D3DB1263-FB7D-3199-6D52-C071DBBFAF1F}" dt="2019-09-06T16:14:24.752" v="5"/>
          <ac:spMkLst>
            <pc:docMk/>
            <pc:sldMk cId="262060763" sldId="539"/>
            <ac:spMk id="52" creationId="{1495CA6E-2386-42AB-BA26-E896485E5B40}"/>
          </ac:spMkLst>
        </pc:spChg>
        <pc:spChg chg="add del">
          <ac:chgData name="O'Donnell, Ciara" userId="S::codonnell26@northeastern.edu::b8fad5df-5477-4b4e-a084-5d9ad2111af2" providerId="AD" clId="Web-{D3DB1263-FB7D-3199-6D52-C071DBBFAF1F}" dt="2019-09-06T16:14:24.752" v="5"/>
          <ac:spMkLst>
            <pc:docMk/>
            <pc:sldMk cId="262060763" sldId="539"/>
            <ac:spMk id="109" creationId="{9DBC4630-03DA-474F-BBCB-BA3AE6B317A4}"/>
          </ac:spMkLst>
        </pc:spChg>
        <pc:spChg chg="add del">
          <ac:chgData name="O'Donnell, Ciara" userId="S::codonnell26@northeastern.edu::b8fad5df-5477-4b4e-a084-5d9ad2111af2" providerId="AD" clId="Web-{D3DB1263-FB7D-3199-6D52-C071DBBFAF1F}" dt="2019-09-06T16:14:24.752" v="5"/>
          <ac:spMkLst>
            <pc:docMk/>
            <pc:sldMk cId="262060763" sldId="539"/>
            <ac:spMk id="111" creationId="{D89DB1C0-FEEC-4CB6-88B2-F9C5562E09D1}"/>
          </ac:spMkLst>
        </pc:spChg>
        <pc:spChg chg="add del">
          <ac:chgData name="O'Donnell, Ciara" userId="S::codonnell26@northeastern.edu::b8fad5df-5477-4b4e-a084-5d9ad2111af2" providerId="AD" clId="Web-{D3DB1263-FB7D-3199-6D52-C071DBBFAF1F}" dt="2019-09-06T16:14:24.752" v="5"/>
          <ac:spMkLst>
            <pc:docMk/>
            <pc:sldMk cId="262060763" sldId="539"/>
            <ac:spMk id="113" creationId="{F6E384F5-137A-40B1-97F0-694CC6ECD59C}"/>
          </ac:spMkLst>
        </pc:spChg>
        <pc:spChg chg="add del">
          <ac:chgData name="O'Donnell, Ciara" userId="S::codonnell26@northeastern.edu::b8fad5df-5477-4b4e-a084-5d9ad2111af2" providerId="AD" clId="Web-{D3DB1263-FB7D-3199-6D52-C071DBBFAF1F}" dt="2019-09-06T16:14:24.752" v="5"/>
          <ac:spMkLst>
            <pc:docMk/>
            <pc:sldMk cId="262060763" sldId="539"/>
            <ac:spMk id="115" creationId="{EBA87361-6D30-46E4-834B-719CF59055EA}"/>
          </ac:spMkLst>
        </pc:spChg>
        <pc:spChg chg="add del">
          <ac:chgData name="O'Donnell, Ciara" userId="S::codonnell26@northeastern.edu::b8fad5df-5477-4b4e-a084-5d9ad2111af2" providerId="AD" clId="Web-{D3DB1263-FB7D-3199-6D52-C071DBBFAF1F}" dt="2019-09-06T16:14:24.752" v="5"/>
          <ac:spMkLst>
            <pc:docMk/>
            <pc:sldMk cId="262060763" sldId="539"/>
            <ac:spMk id="117" creationId="{78418A25-6EAC-4140-BFE6-284E1925B5EE}"/>
          </ac:spMkLst>
        </pc:spChg>
        <pc:spChg chg="add del">
          <ac:chgData name="O'Donnell, Ciara" userId="S::codonnell26@northeastern.edu::b8fad5df-5477-4b4e-a084-5d9ad2111af2" providerId="AD" clId="Web-{D3DB1263-FB7D-3199-6D52-C071DBBFAF1F}" dt="2019-09-06T16:14:24.752" v="5"/>
          <ac:spMkLst>
            <pc:docMk/>
            <pc:sldMk cId="262060763" sldId="539"/>
            <ac:spMk id="119" creationId="{08163D1C-ED91-4D5F-A33B-CF1256B270D4}"/>
          </ac:spMkLst>
        </pc:spChg>
        <pc:spChg chg="add del">
          <ac:chgData name="O'Donnell, Ciara" userId="S::codonnell26@northeastern.edu::b8fad5df-5477-4b4e-a084-5d9ad2111af2" providerId="AD" clId="Web-{D3DB1263-FB7D-3199-6D52-C071DBBFAF1F}" dt="2019-09-06T16:14:24.752" v="5"/>
          <ac:spMkLst>
            <pc:docMk/>
            <pc:sldMk cId="262060763" sldId="539"/>
            <ac:spMk id="121" creationId="{31103AB2-C090-458F-B752-294F23AFA8AD}"/>
          </ac:spMkLst>
        </pc:spChg>
        <pc:spChg chg="add del">
          <ac:chgData name="O'Donnell, Ciara" userId="S::codonnell26@northeastern.edu::b8fad5df-5477-4b4e-a084-5d9ad2111af2" providerId="AD" clId="Web-{D3DB1263-FB7D-3199-6D52-C071DBBFAF1F}" dt="2019-09-06T16:14:24.752" v="5"/>
          <ac:spMkLst>
            <pc:docMk/>
            <pc:sldMk cId="262060763" sldId="539"/>
            <ac:spMk id="123" creationId="{83D471F3-782A-4BA1-9CAB-FF5CDF0A75E0}"/>
          </ac:spMkLst>
        </pc:spChg>
        <pc:graphicFrameChg chg="mod ord modGraphic">
          <ac:chgData name="O'Donnell, Ciara" userId="S::codonnell26@northeastern.edu::b8fad5df-5477-4b4e-a084-5d9ad2111af2" providerId="AD" clId="Web-{D3DB1263-FB7D-3199-6D52-C071DBBFAF1F}" dt="2019-09-06T16:15:13.332" v="13" actId="20577"/>
          <ac:graphicFrameMkLst>
            <pc:docMk/>
            <pc:sldMk cId="262060763" sldId="539"/>
            <ac:graphicFrameMk id="6" creationId="{C12E917C-B0B9-4737-B03F-183763EC0C1A}"/>
          </ac:graphicFrameMkLst>
        </pc:graphicFrameChg>
        <pc:picChg chg="add del mod">
          <ac:chgData name="O'Donnell, Ciara" userId="S::codonnell26@northeastern.edu::b8fad5df-5477-4b4e-a084-5d9ad2111af2" providerId="AD" clId="Web-{D3DB1263-FB7D-3199-6D52-C071DBBFAF1F}" dt="2019-09-06T16:14:30.299" v="7"/>
          <ac:picMkLst>
            <pc:docMk/>
            <pc:sldMk cId="262060763" sldId="539"/>
            <ac:picMk id="104" creationId="{00D9A48D-57B1-42EB-ACF0-FFC12C4E29CD}"/>
          </ac:picMkLst>
        </pc:picChg>
      </pc:sldChg>
      <pc:sldChg chg="modSp">
        <pc:chgData name="O'Donnell, Ciara" userId="S::codonnell26@northeastern.edu::b8fad5df-5477-4b4e-a084-5d9ad2111af2" providerId="AD" clId="Web-{D3DB1263-FB7D-3199-6D52-C071DBBFAF1F}" dt="2019-09-06T16:20:24.501" v="67" actId="20577"/>
        <pc:sldMkLst>
          <pc:docMk/>
          <pc:sldMk cId="3734654106" sldId="540"/>
        </pc:sldMkLst>
        <pc:spChg chg="mod">
          <ac:chgData name="O'Donnell, Ciara" userId="S::codonnell26@northeastern.edu::b8fad5df-5477-4b4e-a084-5d9ad2111af2" providerId="AD" clId="Web-{D3DB1263-FB7D-3199-6D52-C071DBBFAF1F}" dt="2019-09-06T16:20:24.501" v="67" actId="20577"/>
          <ac:spMkLst>
            <pc:docMk/>
            <pc:sldMk cId="3734654106" sldId="540"/>
            <ac:spMk id="3" creationId="{3ED79E9E-D0F6-41C7-B299-7A17EF7FA283}"/>
          </ac:spMkLst>
        </pc:spChg>
      </pc:sldChg>
      <pc:sldChg chg="addSp delSp modSp new mod setBg setClrOvrMap">
        <pc:chgData name="O'Donnell, Ciara" userId="S::codonnell26@northeastern.edu::b8fad5df-5477-4b4e-a084-5d9ad2111af2" providerId="AD" clId="Web-{D3DB1263-FB7D-3199-6D52-C071DBBFAF1F}" dt="2019-09-06T16:16:15.429" v="29"/>
        <pc:sldMkLst>
          <pc:docMk/>
          <pc:sldMk cId="3315737574" sldId="542"/>
        </pc:sldMkLst>
        <pc:spChg chg="mod">
          <ac:chgData name="O'Donnell, Ciara" userId="S::codonnell26@northeastern.edu::b8fad5df-5477-4b4e-a084-5d9ad2111af2" providerId="AD" clId="Web-{D3DB1263-FB7D-3199-6D52-C071DBBFAF1F}" dt="2019-09-06T16:15:42.396" v="26"/>
          <ac:spMkLst>
            <pc:docMk/>
            <pc:sldMk cId="3315737574" sldId="542"/>
            <ac:spMk id="2" creationId="{781D97A7-7478-4166-96ED-11F9F9E13F9D}"/>
          </ac:spMkLst>
        </pc:spChg>
        <pc:spChg chg="del mod">
          <ac:chgData name="O'Donnell, Ciara" userId="S::codonnell26@northeastern.edu::b8fad5df-5477-4b4e-a084-5d9ad2111af2" providerId="AD" clId="Web-{D3DB1263-FB7D-3199-6D52-C071DBBFAF1F}" dt="2019-09-06T16:15:42.396" v="26"/>
          <ac:spMkLst>
            <pc:docMk/>
            <pc:sldMk cId="3315737574" sldId="542"/>
            <ac:spMk id="3" creationId="{6A8FD184-72CD-4D64-BBF1-B5FABF3DAFEF}"/>
          </ac:spMkLst>
        </pc:spChg>
        <pc:spChg chg="mod">
          <ac:chgData name="O'Donnell, Ciara" userId="S::codonnell26@northeastern.edu::b8fad5df-5477-4b4e-a084-5d9ad2111af2" providerId="AD" clId="Web-{D3DB1263-FB7D-3199-6D52-C071DBBFAF1F}" dt="2019-09-06T16:15:42.396" v="26"/>
          <ac:spMkLst>
            <pc:docMk/>
            <pc:sldMk cId="3315737574" sldId="542"/>
            <ac:spMk id="4" creationId="{791C4381-81AE-4216-895D-03252A066445}"/>
          </ac:spMkLst>
        </pc:spChg>
        <pc:spChg chg="add">
          <ac:chgData name="O'Donnell, Ciara" userId="S::codonnell26@northeastern.edu::b8fad5df-5477-4b4e-a084-5d9ad2111af2" providerId="AD" clId="Web-{D3DB1263-FB7D-3199-6D52-C071DBBFAF1F}" dt="2019-09-06T16:15:42.396" v="26"/>
          <ac:spMkLst>
            <pc:docMk/>
            <pc:sldMk cId="3315737574" sldId="542"/>
            <ac:spMk id="11" creationId="{95724071-AC7B-4A67-934B-CD7F90745802}"/>
          </ac:spMkLst>
        </pc:spChg>
        <pc:graphicFrameChg chg="add mod modGraphic">
          <ac:chgData name="O'Donnell, Ciara" userId="S::codonnell26@northeastern.edu::b8fad5df-5477-4b4e-a084-5d9ad2111af2" providerId="AD" clId="Web-{D3DB1263-FB7D-3199-6D52-C071DBBFAF1F}" dt="2019-09-06T16:16:15.429" v="29"/>
          <ac:graphicFrameMkLst>
            <pc:docMk/>
            <pc:sldMk cId="3315737574" sldId="542"/>
            <ac:graphicFrameMk id="6" creationId="{90FD8165-4E39-47A1-BE1D-5B9B38939766}"/>
          </ac:graphicFrameMkLst>
        </pc:graphicFrameChg>
      </pc:sldChg>
    </pc:docChg>
  </pc:docChgLst>
  <pc:docChgLst>
    <pc:chgData name="O'Donnell, Ciara" userId="S::codonnell26@northeastern.edu::b8fad5df-5477-4b4e-a084-5d9ad2111af2" providerId="AD" clId="Web-{4C285358-E7F7-69F5-F92B-18D4B2249D52}"/>
    <pc:docChg chg="modSld">
      <pc:chgData name="O'Donnell, Ciara" userId="S::codonnell26@northeastern.edu::b8fad5df-5477-4b4e-a084-5d9ad2111af2" providerId="AD" clId="Web-{4C285358-E7F7-69F5-F92B-18D4B2249D52}" dt="2019-09-11T12:09:06.354" v="49" actId="20577"/>
      <pc:docMkLst>
        <pc:docMk/>
      </pc:docMkLst>
      <pc:sldChg chg="modSp">
        <pc:chgData name="O'Donnell, Ciara" userId="S::codonnell26@northeastern.edu::b8fad5df-5477-4b4e-a084-5d9ad2111af2" providerId="AD" clId="Web-{4C285358-E7F7-69F5-F92B-18D4B2249D52}" dt="2019-09-11T12:09:06.354" v="48" actId="20577"/>
        <pc:sldMkLst>
          <pc:docMk/>
          <pc:sldMk cId="3739983651" sldId="536"/>
        </pc:sldMkLst>
        <pc:spChg chg="mod">
          <ac:chgData name="O'Donnell, Ciara" userId="S::codonnell26@northeastern.edu::b8fad5df-5477-4b4e-a084-5d9ad2111af2" providerId="AD" clId="Web-{4C285358-E7F7-69F5-F92B-18D4B2249D52}" dt="2019-09-11T12:09:06.354" v="48" actId="20577"/>
          <ac:spMkLst>
            <pc:docMk/>
            <pc:sldMk cId="3739983651" sldId="536"/>
            <ac:spMk id="3" creationId="{12CB3153-CDCE-45E5-B75C-83373660CC51}"/>
          </ac:spMkLst>
        </pc:spChg>
        <pc:spChg chg="mod">
          <ac:chgData name="O'Donnell, Ciara" userId="S::codonnell26@northeastern.edu::b8fad5df-5477-4b4e-a084-5d9ad2111af2" providerId="AD" clId="Web-{4C285358-E7F7-69F5-F92B-18D4B2249D52}" dt="2019-09-11T12:05:59.823" v="10"/>
          <ac:spMkLst>
            <pc:docMk/>
            <pc:sldMk cId="3739983651" sldId="536"/>
            <ac:spMk id="9" creationId="{8C4083CE-4293-45B4-A24D-E5D00BDBE9B6}"/>
          </ac:spMkLst>
        </pc:spChg>
        <pc:cxnChg chg="mod">
          <ac:chgData name="O'Donnell, Ciara" userId="S::codonnell26@northeastern.edu::b8fad5df-5477-4b4e-a084-5d9ad2111af2" providerId="AD" clId="Web-{4C285358-E7F7-69F5-F92B-18D4B2249D52}" dt="2019-09-11T12:05:56.963" v="9"/>
          <ac:cxnSpMkLst>
            <pc:docMk/>
            <pc:sldMk cId="3739983651" sldId="536"/>
            <ac:cxnSpMk id="12" creationId="{7D686022-D743-408A-A793-5392E56307E1}"/>
          </ac:cxnSpMkLst>
        </pc:cxnChg>
      </pc:sldChg>
      <pc:sldChg chg="addSp delSp modSp mod setBg">
        <pc:chgData name="O'Donnell, Ciara" userId="S::codonnell26@northeastern.edu::b8fad5df-5477-4b4e-a084-5d9ad2111af2" providerId="AD" clId="Web-{4C285358-E7F7-69F5-F92B-18D4B2249D52}" dt="2019-09-11T12:08:27.026" v="44" actId="1076"/>
        <pc:sldMkLst>
          <pc:docMk/>
          <pc:sldMk cId="342994144" sldId="541"/>
        </pc:sldMkLst>
        <pc:spChg chg="mod">
          <ac:chgData name="O'Donnell, Ciara" userId="S::codonnell26@northeastern.edu::b8fad5df-5477-4b4e-a084-5d9ad2111af2" providerId="AD" clId="Web-{4C285358-E7F7-69F5-F92B-18D4B2249D52}" dt="2019-09-11T12:07:51.229" v="29"/>
          <ac:spMkLst>
            <pc:docMk/>
            <pc:sldMk cId="342994144" sldId="541"/>
            <ac:spMk id="2" creationId="{2DCCBF16-54C0-4F20-ADDE-02EA972222E5}"/>
          </ac:spMkLst>
        </pc:spChg>
        <pc:spChg chg="add mod">
          <ac:chgData name="O'Donnell, Ciara" userId="S::codonnell26@northeastern.edu::b8fad5df-5477-4b4e-a084-5d9ad2111af2" providerId="AD" clId="Web-{4C285358-E7F7-69F5-F92B-18D4B2249D52}" dt="2019-09-11T12:08:17.010" v="43"/>
          <ac:spMkLst>
            <pc:docMk/>
            <pc:sldMk cId="342994144" sldId="541"/>
            <ac:spMk id="3" creationId="{1976A491-4171-4222-A43A-9D11E5BC3AF8}"/>
          </ac:spMkLst>
        </pc:spChg>
        <pc:spChg chg="mod ord">
          <ac:chgData name="O'Donnell, Ciara" userId="S::codonnell26@northeastern.edu::b8fad5df-5477-4b4e-a084-5d9ad2111af2" providerId="AD" clId="Web-{4C285358-E7F7-69F5-F92B-18D4B2249D52}" dt="2019-09-11T12:07:51.229" v="29"/>
          <ac:spMkLst>
            <pc:docMk/>
            <pc:sldMk cId="342994144" sldId="541"/>
            <ac:spMk id="4" creationId="{86AD13A6-469D-4D34-806B-3F65388DCE27}"/>
          </ac:spMkLst>
        </pc:spChg>
        <pc:spChg chg="del">
          <ac:chgData name="O'Donnell, Ciara" userId="S::codonnell26@northeastern.edu::b8fad5df-5477-4b4e-a084-5d9ad2111af2" providerId="AD" clId="Web-{4C285358-E7F7-69F5-F92B-18D4B2249D52}" dt="2019-09-11T12:06:20.713" v="11"/>
          <ac:spMkLst>
            <pc:docMk/>
            <pc:sldMk cId="342994144" sldId="541"/>
            <ac:spMk id="5" creationId="{297CCF9D-03AF-41C9-81CC-47DB31458E1D}"/>
          </ac:spMkLst>
        </pc:spChg>
        <pc:spChg chg="del">
          <ac:chgData name="O'Donnell, Ciara" userId="S::codonnell26@northeastern.edu::b8fad5df-5477-4b4e-a084-5d9ad2111af2" providerId="AD" clId="Web-{4C285358-E7F7-69F5-F92B-18D4B2249D52}" dt="2019-09-11T12:07:51.229" v="29"/>
          <ac:spMkLst>
            <pc:docMk/>
            <pc:sldMk cId="342994144" sldId="541"/>
            <ac:spMk id="17" creationId="{72257994-BD97-4691-8B89-198A6D2BABDC}"/>
          </ac:spMkLst>
        </pc:spChg>
        <pc:spChg chg="add">
          <ac:chgData name="O'Donnell, Ciara" userId="S::codonnell26@northeastern.edu::b8fad5df-5477-4b4e-a084-5d9ad2111af2" providerId="AD" clId="Web-{4C285358-E7F7-69F5-F92B-18D4B2249D52}" dt="2019-09-11T12:07:51.229" v="29"/>
          <ac:spMkLst>
            <pc:docMk/>
            <pc:sldMk cId="342994144" sldId="541"/>
            <ac:spMk id="22" creationId="{B0792D4F-247E-46FE-85FC-881DEFA41D94}"/>
          </ac:spMkLst>
        </pc:spChg>
        <pc:picChg chg="mod">
          <ac:chgData name="O'Donnell, Ciara" userId="S::codonnell26@northeastern.edu::b8fad5df-5477-4b4e-a084-5d9ad2111af2" providerId="AD" clId="Web-{4C285358-E7F7-69F5-F92B-18D4B2249D52}" dt="2019-09-11T12:08:27.026" v="44" actId="1076"/>
          <ac:picMkLst>
            <pc:docMk/>
            <pc:sldMk cId="342994144" sldId="541"/>
            <ac:picMk id="6" creationId="{90712E29-5DB2-4E14-9AA1-BB25FF540FB9}"/>
          </ac:picMkLst>
        </pc:picChg>
        <pc:cxnChg chg="add">
          <ac:chgData name="O'Donnell, Ciara" userId="S::codonnell26@northeastern.edu::b8fad5df-5477-4b4e-a084-5d9ad2111af2" providerId="AD" clId="Web-{4C285358-E7F7-69F5-F92B-18D4B2249D52}" dt="2019-09-11T12:07:51.229" v="29"/>
          <ac:cxnSpMkLst>
            <pc:docMk/>
            <pc:sldMk cId="342994144" sldId="541"/>
            <ac:cxnSpMk id="24" creationId="{CE272F12-AF86-441A-BC1B-C014BBBF85B5}"/>
          </ac:cxnSpMkLst>
        </pc:cxnChg>
      </pc:sldChg>
    </pc:docChg>
  </pc:docChgLst>
  <pc:docChgLst>
    <pc:chgData name="O'Donnell, Ciara" userId="S::codonnell26@northeastern.edu::b8fad5df-5477-4b4e-a084-5d9ad2111af2" providerId="AD" clId="Web-{717522DB-7315-98D1-5DDE-076FD09D0176}"/>
    <pc:docChg chg="modSld">
      <pc:chgData name="O'Donnell, Ciara" userId="S::codonnell26@northeastern.edu::b8fad5df-5477-4b4e-a084-5d9ad2111af2" providerId="AD" clId="Web-{717522DB-7315-98D1-5DDE-076FD09D0176}" dt="2019-09-10T12:32:12.572" v="38" actId="1076"/>
      <pc:docMkLst>
        <pc:docMk/>
      </pc:docMkLst>
      <pc:sldChg chg="delSp modSp mod setBg setClrOvrMap">
        <pc:chgData name="O'Donnell, Ciara" userId="S::codonnell26@northeastern.edu::b8fad5df-5477-4b4e-a084-5d9ad2111af2" providerId="AD" clId="Web-{717522DB-7315-98D1-5DDE-076FD09D0176}" dt="2019-09-10T12:30:48.712" v="32" actId="20577"/>
        <pc:sldMkLst>
          <pc:docMk/>
          <pc:sldMk cId="0" sldId="531"/>
        </pc:sldMkLst>
        <pc:spChg chg="del">
          <ac:chgData name="O'Donnell, Ciara" userId="S::codonnell26@northeastern.edu::b8fad5df-5477-4b4e-a084-5d9ad2111af2" providerId="AD" clId="Web-{717522DB-7315-98D1-5DDE-076FD09D0176}" dt="2019-09-10T12:30:18.666" v="16"/>
          <ac:spMkLst>
            <pc:docMk/>
            <pc:sldMk cId="0" sldId="531"/>
            <ac:spMk id="192" creationId="{7E6CA27E-BEE7-49F6-9FBE-99A7492AE1D4}"/>
          </ac:spMkLst>
        </pc:spChg>
        <pc:spChg chg="mod">
          <ac:chgData name="O'Donnell, Ciara" userId="S::codonnell26@northeastern.edu::b8fad5df-5477-4b4e-a084-5d9ad2111af2" providerId="AD" clId="Web-{717522DB-7315-98D1-5DDE-076FD09D0176}" dt="2019-09-10T12:30:18.666" v="16"/>
          <ac:spMkLst>
            <pc:docMk/>
            <pc:sldMk cId="0" sldId="531"/>
            <ac:spMk id="16386" creationId="{0F3A6FFF-E707-42B1-B6C5-092931820204}"/>
          </ac:spMkLst>
        </pc:spChg>
        <pc:spChg chg="mod">
          <ac:chgData name="O'Donnell, Ciara" userId="S::codonnell26@northeastern.edu::b8fad5df-5477-4b4e-a084-5d9ad2111af2" providerId="AD" clId="Web-{717522DB-7315-98D1-5DDE-076FD09D0176}" dt="2019-09-10T12:30:48.712" v="32" actId="20577"/>
          <ac:spMkLst>
            <pc:docMk/>
            <pc:sldMk cId="0" sldId="531"/>
            <ac:spMk id="16387" creationId="{EAC374D4-6F84-44BC-8162-C3F91C823437}"/>
          </ac:spMkLst>
        </pc:spChg>
        <pc:spChg chg="mod">
          <ac:chgData name="O'Donnell, Ciara" userId="S::codonnell26@northeastern.edu::b8fad5df-5477-4b4e-a084-5d9ad2111af2" providerId="AD" clId="Web-{717522DB-7315-98D1-5DDE-076FD09D0176}" dt="2019-09-10T12:30:18.666" v="16"/>
          <ac:spMkLst>
            <pc:docMk/>
            <pc:sldMk cId="0" sldId="531"/>
            <ac:spMk id="16388" creationId="{4B37E7C1-7E5D-468C-BB9B-1C9E7C1CCE00}"/>
          </ac:spMkLst>
        </pc:spChg>
        <pc:picChg chg="mod">
          <ac:chgData name="O'Donnell, Ciara" userId="S::codonnell26@northeastern.edu::b8fad5df-5477-4b4e-a084-5d9ad2111af2" providerId="AD" clId="Web-{717522DB-7315-98D1-5DDE-076FD09D0176}" dt="2019-09-10T12:30:30.244" v="19" actId="14100"/>
          <ac:picMkLst>
            <pc:docMk/>
            <pc:sldMk cId="0" sldId="531"/>
            <ac:picMk id="16390" creationId="{B979C13C-7DAD-49EE-B899-6056515C1473}"/>
          </ac:picMkLst>
        </pc:picChg>
        <pc:picChg chg="mod ord">
          <ac:chgData name="O'Donnell, Ciara" userId="S::codonnell26@northeastern.edu::b8fad5df-5477-4b4e-a084-5d9ad2111af2" providerId="AD" clId="Web-{717522DB-7315-98D1-5DDE-076FD09D0176}" dt="2019-09-10T12:30:27.853" v="18" actId="14100"/>
          <ac:picMkLst>
            <pc:docMk/>
            <pc:sldMk cId="0" sldId="531"/>
            <ac:picMk id="16391" creationId="{8B21E194-FA32-4E6D-A8F5-2DF7700D6B62}"/>
          </ac:picMkLst>
        </pc:picChg>
        <pc:picChg chg="mod ord">
          <ac:chgData name="O'Donnell, Ciara" userId="S::codonnell26@northeastern.edu::b8fad5df-5477-4b4e-a084-5d9ad2111af2" providerId="AD" clId="Web-{717522DB-7315-98D1-5DDE-076FD09D0176}" dt="2019-09-10T12:30:23.291" v="17" actId="14100"/>
          <ac:picMkLst>
            <pc:docMk/>
            <pc:sldMk cId="0" sldId="531"/>
            <ac:picMk id="16392" creationId="{1B04941A-0014-4379-86A4-204FCC59C1E2}"/>
          </ac:picMkLst>
        </pc:picChg>
      </pc:sldChg>
      <pc:sldChg chg="modSp">
        <pc:chgData name="O'Donnell, Ciara" userId="S::codonnell26@northeastern.edu::b8fad5df-5477-4b4e-a084-5d9ad2111af2" providerId="AD" clId="Web-{717522DB-7315-98D1-5DDE-076FD09D0176}" dt="2019-09-10T12:29:24.244" v="7" actId="1076"/>
        <pc:sldMkLst>
          <pc:docMk/>
          <pc:sldMk cId="3739983651" sldId="536"/>
        </pc:sldMkLst>
        <pc:spChg chg="mod">
          <ac:chgData name="O'Donnell, Ciara" userId="S::codonnell26@northeastern.edu::b8fad5df-5477-4b4e-a084-5d9ad2111af2" providerId="AD" clId="Web-{717522DB-7315-98D1-5DDE-076FD09D0176}" dt="2019-09-10T12:27:41.415" v="3" actId="20577"/>
          <ac:spMkLst>
            <pc:docMk/>
            <pc:sldMk cId="3739983651" sldId="536"/>
            <ac:spMk id="3" creationId="{12CB3153-CDCE-45E5-B75C-83373660CC51}"/>
          </ac:spMkLst>
        </pc:spChg>
        <pc:cxnChg chg="mod">
          <ac:chgData name="O'Donnell, Ciara" userId="S::codonnell26@northeastern.edu::b8fad5df-5477-4b4e-a084-5d9ad2111af2" providerId="AD" clId="Web-{717522DB-7315-98D1-5DDE-076FD09D0176}" dt="2019-09-10T12:29:24.244" v="7" actId="1076"/>
          <ac:cxnSpMkLst>
            <pc:docMk/>
            <pc:sldMk cId="3739983651" sldId="536"/>
            <ac:cxnSpMk id="12" creationId="{7D686022-D743-408A-A793-5392E56307E1}"/>
          </ac:cxnSpMkLst>
        </pc:cxnChg>
      </pc:sldChg>
      <pc:sldChg chg="addSp delSp modSp mod setBg setClrOvrMap">
        <pc:chgData name="O'Donnell, Ciara" userId="S::codonnell26@northeastern.edu::b8fad5df-5477-4b4e-a084-5d9ad2111af2" providerId="AD" clId="Web-{717522DB-7315-98D1-5DDE-076FD09D0176}" dt="2019-09-10T12:31:42.462" v="36"/>
        <pc:sldMkLst>
          <pc:docMk/>
          <pc:sldMk cId="3734654106" sldId="540"/>
        </pc:sldMkLst>
        <pc:spChg chg="mod ord">
          <ac:chgData name="O'Donnell, Ciara" userId="S::codonnell26@northeastern.edu::b8fad5df-5477-4b4e-a084-5d9ad2111af2" providerId="AD" clId="Web-{717522DB-7315-98D1-5DDE-076FD09D0176}" dt="2019-09-10T12:31:42.462" v="36"/>
          <ac:spMkLst>
            <pc:docMk/>
            <pc:sldMk cId="3734654106" sldId="540"/>
            <ac:spMk id="3" creationId="{3ED79E9E-D0F6-41C7-B299-7A17EF7FA283}"/>
          </ac:spMkLst>
        </pc:spChg>
        <pc:spChg chg="mod ord">
          <ac:chgData name="O'Donnell, Ciara" userId="S::codonnell26@northeastern.edu::b8fad5df-5477-4b4e-a084-5d9ad2111af2" providerId="AD" clId="Web-{717522DB-7315-98D1-5DDE-076FD09D0176}" dt="2019-09-10T12:31:42.462" v="36"/>
          <ac:spMkLst>
            <pc:docMk/>
            <pc:sldMk cId="3734654106" sldId="540"/>
            <ac:spMk id="4" creationId="{CD85F712-35F8-4FFE-98F8-46184416E79A}"/>
          </ac:spMkLst>
        </pc:spChg>
        <pc:spChg chg="mod">
          <ac:chgData name="O'Donnell, Ciara" userId="S::codonnell26@northeastern.edu::b8fad5df-5477-4b4e-a084-5d9ad2111af2" providerId="AD" clId="Web-{717522DB-7315-98D1-5DDE-076FD09D0176}" dt="2019-09-10T12:31:42.462" v="36"/>
          <ac:spMkLst>
            <pc:docMk/>
            <pc:sldMk cId="3734654106" sldId="540"/>
            <ac:spMk id="6" creationId="{08F5D2C2-27D6-4769-8FB3-B97CB462DEC7}"/>
          </ac:spMkLst>
        </pc:spChg>
        <pc:spChg chg="add del">
          <ac:chgData name="O'Donnell, Ciara" userId="S::codonnell26@northeastern.edu::b8fad5df-5477-4b4e-a084-5d9ad2111af2" providerId="AD" clId="Web-{717522DB-7315-98D1-5DDE-076FD09D0176}" dt="2019-09-10T12:31:42.462" v="36"/>
          <ac:spMkLst>
            <pc:docMk/>
            <pc:sldMk cId="3734654106" sldId="540"/>
            <ac:spMk id="32" creationId="{4ABC40FA-800F-4293-895B-A9EA53C5AFF3}"/>
          </ac:spMkLst>
        </pc:spChg>
        <pc:spChg chg="add del">
          <ac:chgData name="O'Donnell, Ciara" userId="S::codonnell26@northeastern.edu::b8fad5df-5477-4b4e-a084-5d9ad2111af2" providerId="AD" clId="Web-{717522DB-7315-98D1-5DDE-076FD09D0176}" dt="2019-09-10T12:31:42.462" v="36"/>
          <ac:spMkLst>
            <pc:docMk/>
            <pc:sldMk cId="3734654106" sldId="540"/>
            <ac:spMk id="34" creationId="{DF8AD2C4-07C0-4616-930B-F708944BD8DD}"/>
          </ac:spMkLst>
        </pc:spChg>
        <pc:spChg chg="add del">
          <ac:chgData name="O'Donnell, Ciara" userId="S::codonnell26@northeastern.edu::b8fad5df-5477-4b4e-a084-5d9ad2111af2" providerId="AD" clId="Web-{717522DB-7315-98D1-5DDE-076FD09D0176}" dt="2019-09-10T12:31:42.462" v="36"/>
          <ac:spMkLst>
            <pc:docMk/>
            <pc:sldMk cId="3734654106" sldId="540"/>
            <ac:spMk id="39" creationId="{2EEE8F11-3582-44B7-9869-F2D26D7DD9D4}"/>
          </ac:spMkLst>
        </pc:spChg>
        <pc:spChg chg="add del">
          <ac:chgData name="O'Donnell, Ciara" userId="S::codonnell26@northeastern.edu::b8fad5df-5477-4b4e-a084-5d9ad2111af2" providerId="AD" clId="Web-{717522DB-7315-98D1-5DDE-076FD09D0176}" dt="2019-09-10T12:31:42.462" v="36"/>
          <ac:spMkLst>
            <pc:docMk/>
            <pc:sldMk cId="3734654106" sldId="540"/>
            <ac:spMk id="41" creationId="{2141F1CC-6A53-4BCF-9127-AABB52E2497E}"/>
          </ac:spMkLst>
        </pc:spChg>
        <pc:spChg chg="add del">
          <ac:chgData name="O'Donnell, Ciara" userId="S::codonnell26@northeastern.edu::b8fad5df-5477-4b4e-a084-5d9ad2111af2" providerId="AD" clId="Web-{717522DB-7315-98D1-5DDE-076FD09D0176}" dt="2019-09-10T12:31:42.462" v="36"/>
          <ac:spMkLst>
            <pc:docMk/>
            <pc:sldMk cId="3734654106" sldId="540"/>
            <ac:spMk id="43" creationId="{C20C2C41-D9A8-45BE-9E21-91268EC186D8}"/>
          </ac:spMkLst>
        </pc:spChg>
        <pc:spChg chg="add del">
          <ac:chgData name="O'Donnell, Ciara" userId="S::codonnell26@northeastern.edu::b8fad5df-5477-4b4e-a084-5d9ad2111af2" providerId="AD" clId="Web-{717522DB-7315-98D1-5DDE-076FD09D0176}" dt="2019-09-10T12:31:42.462" v="36"/>
          <ac:spMkLst>
            <pc:docMk/>
            <pc:sldMk cId="3734654106" sldId="540"/>
            <ac:spMk id="45" creationId="{561B2B49-7142-4CA8-A929-4671548E6A5A}"/>
          </ac:spMkLst>
        </pc:spChg>
        <pc:spChg chg="add del">
          <ac:chgData name="O'Donnell, Ciara" userId="S::codonnell26@northeastern.edu::b8fad5df-5477-4b4e-a084-5d9ad2111af2" providerId="AD" clId="Web-{717522DB-7315-98D1-5DDE-076FD09D0176}" dt="2019-09-10T12:31:42.462" v="36"/>
          <ac:spMkLst>
            <pc:docMk/>
            <pc:sldMk cId="3734654106" sldId="540"/>
            <ac:spMk id="47" creationId="{B38B1FC8-38BF-4066-8F4A-12EEC1C1AF64}"/>
          </ac:spMkLst>
        </pc:spChg>
        <pc:spChg chg="add del">
          <ac:chgData name="O'Donnell, Ciara" userId="S::codonnell26@northeastern.edu::b8fad5df-5477-4b4e-a084-5d9ad2111af2" providerId="AD" clId="Web-{717522DB-7315-98D1-5DDE-076FD09D0176}" dt="2019-09-10T12:31:42.462" v="36"/>
          <ac:spMkLst>
            <pc:docMk/>
            <pc:sldMk cId="3734654106" sldId="540"/>
            <ac:spMk id="49" creationId="{178B4B56-5CC4-4608-A9A9-996108D35B5B}"/>
          </ac:spMkLst>
        </pc:spChg>
        <pc:picChg chg="mod">
          <ac:chgData name="O'Donnell, Ciara" userId="S::codonnell26@northeastern.edu::b8fad5df-5477-4b4e-a084-5d9ad2111af2" providerId="AD" clId="Web-{717522DB-7315-98D1-5DDE-076FD09D0176}" dt="2019-09-10T12:31:42.462" v="36"/>
          <ac:picMkLst>
            <pc:docMk/>
            <pc:sldMk cId="3734654106" sldId="540"/>
            <ac:picMk id="7" creationId="{C1CDFC0E-7CD5-4952-907E-153075511608}"/>
          </ac:picMkLst>
        </pc:picChg>
        <pc:picChg chg="mod">
          <ac:chgData name="O'Donnell, Ciara" userId="S::codonnell26@northeastern.edu::b8fad5df-5477-4b4e-a084-5d9ad2111af2" providerId="AD" clId="Web-{717522DB-7315-98D1-5DDE-076FD09D0176}" dt="2019-09-10T12:31:42.462" v="36"/>
          <ac:picMkLst>
            <pc:docMk/>
            <pc:sldMk cId="3734654106" sldId="540"/>
            <ac:picMk id="9" creationId="{E8AA0561-8CC4-4844-8018-69E64D50CDFA}"/>
          </ac:picMkLst>
        </pc:picChg>
        <pc:picChg chg="mod">
          <ac:chgData name="O'Donnell, Ciara" userId="S::codonnell26@northeastern.edu::b8fad5df-5477-4b4e-a084-5d9ad2111af2" providerId="AD" clId="Web-{717522DB-7315-98D1-5DDE-076FD09D0176}" dt="2019-09-10T12:31:42.462" v="36"/>
          <ac:picMkLst>
            <pc:docMk/>
            <pc:sldMk cId="3734654106" sldId="540"/>
            <ac:picMk id="11" creationId="{AA1517C9-1CDB-4AC6-8D83-A9FBD17EC312}"/>
          </ac:picMkLst>
        </pc:picChg>
      </pc:sldChg>
      <pc:sldChg chg="modSp">
        <pc:chgData name="O'Donnell, Ciara" userId="S::codonnell26@northeastern.edu::b8fad5df-5477-4b4e-a084-5d9ad2111af2" providerId="AD" clId="Web-{717522DB-7315-98D1-5DDE-076FD09D0176}" dt="2019-09-10T12:32:12.572" v="38" actId="1076"/>
        <pc:sldMkLst>
          <pc:docMk/>
          <pc:sldMk cId="1219417807" sldId="544"/>
        </pc:sldMkLst>
        <pc:picChg chg="mod">
          <ac:chgData name="O'Donnell, Ciara" userId="S::codonnell26@northeastern.edu::b8fad5df-5477-4b4e-a084-5d9ad2111af2" providerId="AD" clId="Web-{717522DB-7315-98D1-5DDE-076FD09D0176}" dt="2019-09-10T12:32:12.572" v="38" actId="1076"/>
          <ac:picMkLst>
            <pc:docMk/>
            <pc:sldMk cId="1219417807" sldId="544"/>
            <ac:picMk id="5" creationId="{97537851-73D8-4689-8DA7-1DD5614D1049}"/>
          </ac:picMkLst>
        </pc:picChg>
      </pc:sldChg>
      <pc:sldChg chg="addSp modSp mod setBg">
        <pc:chgData name="O'Donnell, Ciara" userId="S::codonnell26@northeastern.edu::b8fad5df-5477-4b4e-a084-5d9ad2111af2" providerId="AD" clId="Web-{717522DB-7315-98D1-5DDE-076FD09D0176}" dt="2019-09-10T12:25:19.103" v="0"/>
        <pc:sldMkLst>
          <pc:docMk/>
          <pc:sldMk cId="4294043726" sldId="545"/>
        </pc:sldMkLst>
        <pc:spChg chg="mod">
          <ac:chgData name="O'Donnell, Ciara" userId="S::codonnell26@northeastern.edu::b8fad5df-5477-4b4e-a084-5d9ad2111af2" providerId="AD" clId="Web-{717522DB-7315-98D1-5DDE-076FD09D0176}" dt="2019-09-10T12:25:19.103" v="0"/>
          <ac:spMkLst>
            <pc:docMk/>
            <pc:sldMk cId="4294043726" sldId="545"/>
            <ac:spMk id="2" creationId="{A63DDB3E-0541-42BB-BB3F-11510447BAC6}"/>
          </ac:spMkLst>
        </pc:spChg>
        <pc:spChg chg="mod">
          <ac:chgData name="O'Donnell, Ciara" userId="S::codonnell26@northeastern.edu::b8fad5df-5477-4b4e-a084-5d9ad2111af2" providerId="AD" clId="Web-{717522DB-7315-98D1-5DDE-076FD09D0176}" dt="2019-09-10T12:25:19.103" v="0"/>
          <ac:spMkLst>
            <pc:docMk/>
            <pc:sldMk cId="4294043726" sldId="545"/>
            <ac:spMk id="4" creationId="{FCF9AC79-AE7B-4981-B4F2-734D4BA67F0F}"/>
          </ac:spMkLst>
        </pc:spChg>
        <pc:spChg chg="add">
          <ac:chgData name="O'Donnell, Ciara" userId="S::codonnell26@northeastern.edu::b8fad5df-5477-4b4e-a084-5d9ad2111af2" providerId="AD" clId="Web-{717522DB-7315-98D1-5DDE-076FD09D0176}" dt="2019-09-10T12:25:19.103" v="0"/>
          <ac:spMkLst>
            <pc:docMk/>
            <pc:sldMk cId="4294043726" sldId="545"/>
            <ac:spMk id="9" creationId="{23962611-DFD5-4092-AAFD-559E3DFCE2C9}"/>
          </ac:spMkLst>
        </pc:spChg>
        <pc:picChg chg="add">
          <ac:chgData name="O'Donnell, Ciara" userId="S::codonnell26@northeastern.edu::b8fad5df-5477-4b4e-a084-5d9ad2111af2" providerId="AD" clId="Web-{717522DB-7315-98D1-5DDE-076FD09D0176}" dt="2019-09-10T12:25:19.103" v="0"/>
          <ac:picMkLst>
            <pc:docMk/>
            <pc:sldMk cId="4294043726" sldId="545"/>
            <ac:picMk id="11" creationId="{2270F1FA-0425-408F-9861-80BF5AFB276D}"/>
          </ac:picMkLst>
        </pc:picChg>
      </pc:sldChg>
    </pc:docChg>
  </pc:docChgLst>
  <pc:docChgLst>
    <pc:chgData name="Harrington, Rob" userId="S::r2harrington@northeastern.edu::76cd588b-bdc2-4d84-af71-dbb905112f18" providerId="AD" clId="Web-{E2C73EDF-2688-4522-FD87-1020F6BD1B34}"/>
    <pc:docChg chg="addSld modSld">
      <pc:chgData name="Harrington, Rob" userId="S::r2harrington@northeastern.edu::76cd588b-bdc2-4d84-af71-dbb905112f18" providerId="AD" clId="Web-{E2C73EDF-2688-4522-FD87-1020F6BD1B34}" dt="2019-09-16T21:29:00.504" v="11" actId="1076"/>
      <pc:docMkLst>
        <pc:docMk/>
      </pc:docMkLst>
      <pc:sldChg chg="addSp modSp new">
        <pc:chgData name="Harrington, Rob" userId="S::r2harrington@northeastern.edu::76cd588b-bdc2-4d84-af71-dbb905112f18" providerId="AD" clId="Web-{E2C73EDF-2688-4522-FD87-1020F6BD1B34}" dt="2019-09-16T21:29:00.504" v="11" actId="1076"/>
        <pc:sldMkLst>
          <pc:docMk/>
          <pc:sldMk cId="3482762093" sldId="546"/>
        </pc:sldMkLst>
        <pc:spChg chg="mod">
          <ac:chgData name="Harrington, Rob" userId="S::r2harrington@northeastern.edu::76cd588b-bdc2-4d84-af71-dbb905112f18" providerId="AD" clId="Web-{E2C73EDF-2688-4522-FD87-1020F6BD1B34}" dt="2019-09-16T21:26:45.300" v="3" actId="20577"/>
          <ac:spMkLst>
            <pc:docMk/>
            <pc:sldMk cId="3482762093" sldId="546"/>
            <ac:spMk id="2" creationId="{4629EA64-D8FD-4667-83DC-575FF00FDF42}"/>
          </ac:spMkLst>
        </pc:spChg>
        <pc:spChg chg="mod">
          <ac:chgData name="Harrington, Rob" userId="S::r2harrington@northeastern.edu::76cd588b-bdc2-4d84-af71-dbb905112f18" providerId="AD" clId="Web-{E2C73EDF-2688-4522-FD87-1020F6BD1B34}" dt="2019-09-16T21:27:56.035" v="8" actId="20577"/>
          <ac:spMkLst>
            <pc:docMk/>
            <pc:sldMk cId="3482762093" sldId="546"/>
            <ac:spMk id="3" creationId="{7CB5C09F-208B-4E77-BA75-5CA42E3FCE20}"/>
          </ac:spMkLst>
        </pc:spChg>
        <pc:picChg chg="add mod">
          <ac:chgData name="Harrington, Rob" userId="S::r2harrington@northeastern.edu::76cd588b-bdc2-4d84-af71-dbb905112f18" providerId="AD" clId="Web-{E2C73EDF-2688-4522-FD87-1020F6BD1B34}" dt="2019-09-16T21:29:00.504" v="11" actId="1076"/>
          <ac:picMkLst>
            <pc:docMk/>
            <pc:sldMk cId="3482762093" sldId="546"/>
            <ac:picMk id="5" creationId="{40EA3197-0FC6-4CE8-8F44-709FC15CF86E}"/>
          </ac:picMkLst>
        </pc:picChg>
      </pc:sldChg>
    </pc:docChg>
  </pc:docChgLst>
  <pc:docChgLst>
    <pc:chgData name="O'Donnell, Ciara" userId="S::codonnell26@northeastern.edu::b8fad5df-5477-4b4e-a084-5d9ad2111af2" providerId="AD" clId="Web-{E2BF86BC-F2F9-7103-5883-79A8AA609346}"/>
    <pc:docChg chg="modSld">
      <pc:chgData name="O'Donnell, Ciara" userId="S::codonnell26@northeastern.edu::b8fad5df-5477-4b4e-a084-5d9ad2111af2" providerId="AD" clId="Web-{E2BF86BC-F2F9-7103-5883-79A8AA609346}" dt="2019-09-16T21:19:26.930" v="15" actId="20577"/>
      <pc:docMkLst>
        <pc:docMk/>
      </pc:docMkLst>
      <pc:sldChg chg="modSp">
        <pc:chgData name="O'Donnell, Ciara" userId="S::codonnell26@northeastern.edu::b8fad5df-5477-4b4e-a084-5d9ad2111af2" providerId="AD" clId="Web-{E2BF86BC-F2F9-7103-5883-79A8AA609346}" dt="2019-09-16T21:19:26.930" v="15" actId="20577"/>
        <pc:sldMkLst>
          <pc:docMk/>
          <pc:sldMk cId="0" sldId="526"/>
        </pc:sldMkLst>
        <pc:spChg chg="mod">
          <ac:chgData name="O'Donnell, Ciara" userId="S::codonnell26@northeastern.edu::b8fad5df-5477-4b4e-a084-5d9ad2111af2" providerId="AD" clId="Web-{E2BF86BC-F2F9-7103-5883-79A8AA609346}" dt="2019-09-16T21:19:26.930" v="15" actId="20577"/>
          <ac:spMkLst>
            <pc:docMk/>
            <pc:sldMk cId="0" sldId="526"/>
            <ac:spMk id="6146" creationId="{F71B658D-6BB6-4458-BFC8-A1AAD2B88E23}"/>
          </ac:spMkLst>
        </pc:spChg>
        <pc:picChg chg="mod">
          <ac:chgData name="O'Donnell, Ciara" userId="S::codonnell26@northeastern.edu::b8fad5df-5477-4b4e-a084-5d9ad2111af2" providerId="AD" clId="Web-{E2BF86BC-F2F9-7103-5883-79A8AA609346}" dt="2019-09-16T21:18:04.164" v="2" actId="1076"/>
          <ac:picMkLst>
            <pc:docMk/>
            <pc:sldMk cId="0" sldId="526"/>
            <ac:picMk id="3" creationId="{BD5AB8E7-C2AB-4F40-9AE6-016657D6D2B7}"/>
          </ac:picMkLst>
        </pc:picChg>
        <pc:cxnChg chg="ord">
          <ac:chgData name="O'Donnell, Ciara" userId="S::codonnell26@northeastern.edu::b8fad5df-5477-4b4e-a084-5d9ad2111af2" providerId="AD" clId="Web-{E2BF86BC-F2F9-7103-5883-79A8AA609346}" dt="2019-09-16T21:19:17.961" v="11"/>
          <ac:cxnSpMkLst>
            <pc:docMk/>
            <pc:sldMk cId="0" sldId="526"/>
            <ac:cxnSpMk id="6150" creationId="{E126E481-B945-4179-BD79-05E96E9B29E1}"/>
          </ac:cxnSpMkLst>
        </pc:cxnChg>
      </pc:sldChg>
    </pc:docChg>
  </pc:docChgLst>
  <pc:docChgLst>
    <pc:chgData name="Harrington, Rob" userId="S::r2harrington@northeastern.edu::76cd588b-bdc2-4d84-af71-dbb905112f18" providerId="AD" clId="Web-{E6B3CCF3-8612-BDB3-4F68-9C2DBD43B3AF}"/>
    <pc:docChg chg="modSld">
      <pc:chgData name="Harrington, Rob" userId="S::r2harrington@northeastern.edu::76cd588b-bdc2-4d84-af71-dbb905112f18" providerId="AD" clId="Web-{E6B3CCF3-8612-BDB3-4F68-9C2DBD43B3AF}" dt="2019-09-10T13:57:11.447" v="6" actId="1076"/>
      <pc:docMkLst>
        <pc:docMk/>
      </pc:docMkLst>
      <pc:sldChg chg="addSp delSp modSp">
        <pc:chgData name="Harrington, Rob" userId="S::r2harrington@northeastern.edu::76cd588b-bdc2-4d84-af71-dbb905112f18" providerId="AD" clId="Web-{E6B3CCF3-8612-BDB3-4F68-9C2DBD43B3AF}" dt="2019-09-10T13:57:11.447" v="6" actId="1076"/>
        <pc:sldMkLst>
          <pc:docMk/>
          <pc:sldMk cId="342994144" sldId="541"/>
        </pc:sldMkLst>
        <pc:spChg chg="add del mod">
          <ac:chgData name="Harrington, Rob" userId="S::r2harrington@northeastern.edu::76cd588b-bdc2-4d84-af71-dbb905112f18" providerId="AD" clId="Web-{E6B3CCF3-8612-BDB3-4F68-9C2DBD43B3AF}" dt="2019-09-10T13:55:51.853" v="2"/>
          <ac:spMkLst>
            <pc:docMk/>
            <pc:sldMk cId="342994144" sldId="541"/>
            <ac:spMk id="3" creationId="{9B86FCA4-3263-4824-B871-6B0FE6DFAF19}"/>
          </ac:spMkLst>
        </pc:spChg>
        <pc:picChg chg="add mod">
          <ac:chgData name="Harrington, Rob" userId="S::r2harrington@northeastern.edu::76cd588b-bdc2-4d84-af71-dbb905112f18" providerId="AD" clId="Web-{E6B3CCF3-8612-BDB3-4F68-9C2DBD43B3AF}" dt="2019-09-10T13:57:11.447" v="6" actId="1076"/>
          <ac:picMkLst>
            <pc:docMk/>
            <pc:sldMk cId="342994144" sldId="541"/>
            <ac:picMk id="6" creationId="{90712E29-5DB2-4E14-9AA1-BB25FF540FB9}"/>
          </ac:picMkLst>
        </pc:picChg>
      </pc:sldChg>
    </pc:docChg>
  </pc:docChgLst>
  <pc:docChgLst>
    <pc:chgData name="O'Donnell, Ciara" userId="S::codonnell26@northeastern.edu::b8fad5df-5477-4b4e-a084-5d9ad2111af2" providerId="AD" clId="Web-{33C9DD2D-E466-EA07-E7DC-C2A43B0345B5}"/>
    <pc:docChg chg="modSld">
      <pc:chgData name="O'Donnell, Ciara" userId="S::codonnell26@northeastern.edu::b8fad5df-5477-4b4e-a084-5d9ad2111af2" providerId="AD" clId="Web-{33C9DD2D-E466-EA07-E7DC-C2A43B0345B5}" dt="2019-09-06T19:09:31.702" v="25" actId="20577"/>
      <pc:docMkLst>
        <pc:docMk/>
      </pc:docMkLst>
      <pc:sldChg chg="modSp">
        <pc:chgData name="O'Donnell, Ciara" userId="S::codonnell26@northeastern.edu::b8fad5df-5477-4b4e-a084-5d9ad2111af2" providerId="AD" clId="Web-{33C9DD2D-E466-EA07-E7DC-C2A43B0345B5}" dt="2019-09-06T19:07:25.932" v="0" actId="1076"/>
        <pc:sldMkLst>
          <pc:docMk/>
          <pc:sldMk cId="0" sldId="528"/>
        </pc:sldMkLst>
        <pc:picChg chg="mod">
          <ac:chgData name="O'Donnell, Ciara" userId="S::codonnell26@northeastern.edu::b8fad5df-5477-4b4e-a084-5d9ad2111af2" providerId="AD" clId="Web-{33C9DD2D-E466-EA07-E7DC-C2A43B0345B5}" dt="2019-09-06T19:07:25.932" v="0" actId="1076"/>
          <ac:picMkLst>
            <pc:docMk/>
            <pc:sldMk cId="0" sldId="528"/>
            <ac:picMk id="5" creationId="{863DD293-2968-49F8-B9C6-535C5BEBD0C0}"/>
          </ac:picMkLst>
        </pc:picChg>
      </pc:sldChg>
      <pc:sldChg chg="modSp">
        <pc:chgData name="O'Donnell, Ciara" userId="S::codonnell26@northeastern.edu::b8fad5df-5477-4b4e-a084-5d9ad2111af2" providerId="AD" clId="Web-{33C9DD2D-E466-EA07-E7DC-C2A43B0345B5}" dt="2019-09-06T19:09:31.702" v="25" actId="20577"/>
        <pc:sldMkLst>
          <pc:docMk/>
          <pc:sldMk cId="0" sldId="532"/>
        </pc:sldMkLst>
        <pc:spChg chg="mod">
          <ac:chgData name="O'Donnell, Ciara" userId="S::codonnell26@northeastern.edu::b8fad5df-5477-4b4e-a084-5d9ad2111af2" providerId="AD" clId="Web-{33C9DD2D-E466-EA07-E7DC-C2A43B0345B5}" dt="2019-09-06T19:09:31.702" v="25" actId="20577"/>
          <ac:spMkLst>
            <pc:docMk/>
            <pc:sldMk cId="0" sldId="532"/>
            <ac:spMk id="5" creationId="{6D5F8DC3-84FD-4B19-BC82-22EB07B9C23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93CC61-1934-0240-A23A-C6E6B9CAA72F}"/>
              </a:ext>
            </a:extLst>
          </p:cNvPr>
          <p:cNvSpPr>
            <a:spLocks noGrp="1"/>
          </p:cNvSpPr>
          <p:nvPr>
            <p:ph type="hdr" sz="quarter"/>
          </p:nvPr>
        </p:nvSpPr>
        <p:spPr>
          <a:xfrm>
            <a:off x="0" y="0"/>
            <a:ext cx="3038475" cy="46513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BDD5B51A-8C4A-6A48-BF01-F8B2BE7DE300}"/>
              </a:ext>
            </a:extLst>
          </p:cNvPr>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0F7C1B75-9319-4893-A92E-087507BDF709}" type="datetimeFigureOut">
              <a:rPr lang="en-US" altLang="en-US"/>
              <a:pPr>
                <a:defRPr/>
              </a:pPr>
              <a:t>10/1/2020</a:t>
            </a:fld>
            <a:endParaRPr lang="en-US" altLang="en-US"/>
          </a:p>
        </p:txBody>
      </p:sp>
      <p:sp>
        <p:nvSpPr>
          <p:cNvPr id="4" name="Footer Placeholder 3">
            <a:extLst>
              <a:ext uri="{FF2B5EF4-FFF2-40B4-BE49-F238E27FC236}">
                <a16:creationId xmlns:a16="http://schemas.microsoft.com/office/drawing/2014/main" id="{B99B812D-8941-D64A-9DE1-3C5C0B85087E}"/>
              </a:ext>
            </a:extLst>
          </p:cNvPr>
          <p:cNvSpPr>
            <a:spLocks noGrp="1"/>
          </p:cNvSpPr>
          <p:nvPr>
            <p:ph type="ftr" sz="quarter" idx="2"/>
          </p:nvPr>
        </p:nvSpPr>
        <p:spPr>
          <a:xfrm>
            <a:off x="0" y="8829675"/>
            <a:ext cx="3038475" cy="46513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8FDB5D0B-A1F4-404E-9437-A614118A14CF}"/>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CAF239D6-CCDB-4F37-89C1-387F096C3CC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20DC62-E1D3-4343-BAF6-CBAC619639F7}"/>
              </a:ext>
            </a:extLst>
          </p:cNvPr>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3CF2E6DE-9CE0-6543-B0AE-070D692B84B3}"/>
              </a:ext>
            </a:extLst>
          </p:cNvPr>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16D353F4-9D0F-450B-A1EC-640A5B96372B}" type="datetimeFigureOut">
              <a:rPr lang="en-US" altLang="en-US"/>
              <a:pPr>
                <a:defRPr/>
              </a:pPr>
              <a:t>10/1/2020</a:t>
            </a:fld>
            <a:endParaRPr lang="en-US" altLang="en-US"/>
          </a:p>
        </p:txBody>
      </p:sp>
      <p:sp>
        <p:nvSpPr>
          <p:cNvPr id="4" name="Slide Image Placeholder 3">
            <a:extLst>
              <a:ext uri="{FF2B5EF4-FFF2-40B4-BE49-F238E27FC236}">
                <a16:creationId xmlns:a16="http://schemas.microsoft.com/office/drawing/2014/main" id="{B7E43996-0533-EA4D-B037-CB073FDF3E4F}"/>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4B2AB7B0-CA29-4D46-A31E-07B17A6AA4C3}"/>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7C6CFDD-EE51-7A48-9EFF-87FA22515181}"/>
              </a:ext>
            </a:extLst>
          </p:cNvPr>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AF4362A0-0B42-2444-96F0-6558DE547258}"/>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8A5F1F91-12DC-4171-A42F-B84CC9807B4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Nearly all our well-qualified applicants are accepted the first time they apply.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Alumni report a high rate of satisfaction with the schools they attend.</a:t>
            </a:r>
          </a:p>
          <a:p>
            <a:endParaRPr lang="en-US" dirty="0"/>
          </a:p>
        </p:txBody>
      </p:sp>
      <p:sp>
        <p:nvSpPr>
          <p:cNvPr id="4" name="Slide Number Placeholder 3"/>
          <p:cNvSpPr>
            <a:spLocks noGrp="1"/>
          </p:cNvSpPr>
          <p:nvPr>
            <p:ph type="sldNum" sz="quarter" idx="10"/>
          </p:nvPr>
        </p:nvSpPr>
        <p:spPr/>
        <p:txBody>
          <a:bodyPr/>
          <a:lstStyle/>
          <a:p>
            <a:pPr>
              <a:defRPr/>
            </a:pPr>
            <a:fld id="{8A5F1F91-12DC-4171-A42F-B84CC9807B46}" type="slidenum">
              <a:rPr lang="en-US" altLang="en-US" smtClean="0"/>
              <a:pPr>
                <a:defRPr/>
              </a:pPr>
              <a:t>1</a:t>
            </a:fld>
            <a:endParaRPr lang="en-US" altLang="en-US"/>
          </a:p>
        </p:txBody>
      </p:sp>
    </p:spTree>
    <p:extLst>
      <p:ext uri="{BB962C8B-B14F-4D97-AF65-F5344CB8AC3E}">
        <p14:creationId xmlns:p14="http://schemas.microsoft.com/office/powerpoint/2010/main" val="149341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ＭＳ Ｐゴシック" charset="0"/>
                <a:cs typeface="ＭＳ Ｐゴシック" charset="0"/>
              </a:rPr>
              <a:t>Student panel introduction</a:t>
            </a:r>
            <a:endParaRPr lang="en-US" sz="1200" kern="1200" dirty="0" smtClean="0">
              <a:solidFill>
                <a:schemeClr val="tx1"/>
              </a:solidFill>
              <a:effectLst/>
              <a:latin typeface="+mn-lt"/>
              <a:ea typeface="ＭＳ Ｐゴシック" charset="0"/>
              <a:cs typeface="ＭＳ Ｐゴシック" charset="0"/>
            </a:endParaRPr>
          </a:p>
          <a:p>
            <a:pPr lvl="0" fontAlgn="base"/>
            <a:r>
              <a:rPr lang="en-US" sz="1200" kern="1200" dirty="0" smtClean="0">
                <a:solidFill>
                  <a:schemeClr val="tx1"/>
                </a:solidFill>
                <a:effectLst/>
                <a:latin typeface="+mn-lt"/>
                <a:ea typeface="ＭＳ Ｐゴシック" charset="0"/>
                <a:cs typeface="ＭＳ Ｐゴシック" charset="0"/>
              </a:rPr>
              <a:t>Name, where you are from, your major, expected graduation year, and a brief synopsis of your experiential learning opportunities you’ve done and organizations you are involved in on campus</a:t>
            </a:r>
          </a:p>
          <a:p>
            <a:r>
              <a:rPr lang="en-US" sz="1200" kern="1200" dirty="0" smtClean="0">
                <a:solidFill>
                  <a:schemeClr val="tx1"/>
                </a:solidFill>
                <a:effectLst/>
                <a:latin typeface="+mn-lt"/>
                <a:ea typeface="ＭＳ Ｐゴシック" charset="0"/>
                <a:cs typeface="ＭＳ Ｐゴシック"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smtClean="0"/>
              <a:t>Starter Questions: </a:t>
            </a:r>
            <a:endParaRPr lang="en-US" sz="1200" kern="1200" dirty="0" smtClean="0">
              <a:solidFill>
                <a:schemeClr val="tx1"/>
              </a:solidFill>
              <a:effectLst/>
              <a:latin typeface="+mn-lt"/>
              <a:ea typeface="ＭＳ Ｐゴシック" charset="0"/>
              <a:cs typeface="ＭＳ Ｐゴシック"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Why did you choose Northeastern?</a:t>
            </a:r>
          </a:p>
          <a:p>
            <a:pPr lvl="0" fontAlgn="base"/>
            <a:r>
              <a:rPr lang="en-US" sz="1200" kern="1200" dirty="0" smtClean="0">
                <a:solidFill>
                  <a:schemeClr val="tx1"/>
                </a:solidFill>
                <a:effectLst/>
                <a:latin typeface="+mn-lt"/>
                <a:ea typeface="ＭＳ Ｐゴシック" charset="0"/>
                <a:cs typeface="ＭＳ Ｐゴシック" charset="0"/>
              </a:rPr>
              <a:t>How did you choose your major? </a:t>
            </a:r>
          </a:p>
          <a:p>
            <a:pPr lvl="0" fontAlgn="base"/>
            <a:r>
              <a:rPr lang="en-US" sz="1200" kern="1200" dirty="0" smtClean="0">
                <a:solidFill>
                  <a:schemeClr val="tx1"/>
                </a:solidFill>
                <a:effectLst/>
                <a:latin typeface="+mn-lt"/>
                <a:ea typeface="ＭＳ Ｐゴシック" charset="0"/>
                <a:cs typeface="ＭＳ Ｐゴシック" charset="0"/>
              </a:rPr>
              <a:t>How have your</a:t>
            </a:r>
            <a:r>
              <a:rPr lang="en-US" sz="1200" kern="1200" baseline="0" dirty="0" smtClean="0">
                <a:solidFill>
                  <a:schemeClr val="tx1"/>
                </a:solidFill>
                <a:effectLst/>
                <a:latin typeface="+mn-lt"/>
                <a:ea typeface="ＭＳ Ｐゴシック" charset="0"/>
                <a:cs typeface="ＭＳ Ｐゴシック" charset="0"/>
              </a:rPr>
              <a:t> co-op and other extracurricular experiences impacted your desire to pursue medicine?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What resources or opportunities at Northeastern did you find most helpful in your medical school preparation? </a:t>
            </a:r>
          </a:p>
          <a:p>
            <a:pPr lvl="0" fontAlgn="base"/>
            <a:r>
              <a:rPr lang="en-US" sz="1200" kern="1200" dirty="0" smtClean="0">
                <a:solidFill>
                  <a:schemeClr val="tx1"/>
                </a:solidFill>
                <a:effectLst/>
                <a:latin typeface="+mn-lt"/>
                <a:ea typeface="ＭＳ Ｐゴシック" charset="0"/>
                <a:cs typeface="ＭＳ Ｐゴシック" charset="0"/>
              </a:rPr>
              <a:t>What unique experiences have you had at Northeastern that you can't get at other schools?</a:t>
            </a:r>
          </a:p>
          <a:p>
            <a:pPr lvl="0" fontAlgn="base"/>
            <a:r>
              <a:rPr lang="en-US" sz="1200" kern="1200" dirty="0" smtClean="0">
                <a:solidFill>
                  <a:schemeClr val="tx1"/>
                </a:solidFill>
                <a:effectLst/>
                <a:latin typeface="+mn-lt"/>
                <a:ea typeface="ＭＳ Ｐゴシック" charset="0"/>
                <a:cs typeface="ＭＳ Ｐゴシック" charset="0"/>
              </a:rPr>
              <a:t>What is the most challenging and the most exciting aspects of being a Northeastern pre-health student?</a:t>
            </a:r>
          </a:p>
          <a:p>
            <a:pPr lvl="0" fontAlgn="base"/>
            <a:r>
              <a:rPr lang="en-US" sz="1200" kern="1200" dirty="0" smtClean="0">
                <a:solidFill>
                  <a:schemeClr val="tx1"/>
                </a:solidFill>
                <a:effectLst/>
                <a:latin typeface="+mn-lt"/>
                <a:ea typeface="ＭＳ Ｐゴシック" charset="0"/>
                <a:cs typeface="ＭＳ Ｐゴシック" charset="0"/>
              </a:rPr>
              <a:t>What piece of advice would you give to current high school seniors who are going through the college application process?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A5F1F91-12DC-4171-A42F-B84CC9807B46}" type="slidenum">
              <a:rPr lang="en-US" altLang="en-US" smtClean="0"/>
              <a:pPr>
                <a:defRPr/>
              </a:pPr>
              <a:t>2</a:t>
            </a:fld>
            <a:endParaRPr lang="en-US" altLang="en-US"/>
          </a:p>
        </p:txBody>
      </p:sp>
    </p:spTree>
    <p:extLst>
      <p:ext uri="{BB962C8B-B14F-4D97-AF65-F5344CB8AC3E}">
        <p14:creationId xmlns:p14="http://schemas.microsoft.com/office/powerpoint/2010/main" val="2752414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ＭＳ Ｐゴシック" charset="0"/>
                <a:cs typeface="ＭＳ Ｐゴシック" charset="0"/>
              </a:rPr>
              <a:t>Student panel introduction</a:t>
            </a:r>
            <a:endParaRPr lang="en-US" sz="1200" kern="1200" dirty="0" smtClean="0">
              <a:solidFill>
                <a:schemeClr val="tx1"/>
              </a:solidFill>
              <a:effectLst/>
              <a:latin typeface="+mn-lt"/>
              <a:ea typeface="ＭＳ Ｐゴシック" charset="0"/>
              <a:cs typeface="ＭＳ Ｐゴシック" charset="0"/>
            </a:endParaRPr>
          </a:p>
          <a:p>
            <a:pPr lvl="0" fontAlgn="base"/>
            <a:r>
              <a:rPr lang="en-US" sz="1200" kern="1200" dirty="0" smtClean="0">
                <a:solidFill>
                  <a:schemeClr val="tx1"/>
                </a:solidFill>
                <a:effectLst/>
                <a:latin typeface="+mn-lt"/>
                <a:ea typeface="ＭＳ Ｐゴシック" charset="0"/>
                <a:cs typeface="ＭＳ Ｐゴシック" charset="0"/>
              </a:rPr>
              <a:t>Name, where you are from, your major, expected graduation year, and a brief synopsis of your experiential learning opportunities you’ve done and organizations you are involved in on campus</a:t>
            </a:r>
          </a:p>
          <a:p>
            <a:r>
              <a:rPr lang="en-US" sz="1200" kern="1200" dirty="0" smtClean="0">
                <a:solidFill>
                  <a:schemeClr val="tx1"/>
                </a:solidFill>
                <a:effectLst/>
                <a:latin typeface="+mn-lt"/>
                <a:ea typeface="ＭＳ Ｐゴシック" charset="0"/>
                <a:cs typeface="ＭＳ Ｐゴシック"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smtClean="0"/>
              <a:t>Starter Questions: </a:t>
            </a:r>
            <a:endParaRPr lang="en-US" sz="1200" kern="1200" dirty="0" smtClean="0">
              <a:solidFill>
                <a:schemeClr val="tx1"/>
              </a:solidFill>
              <a:effectLst/>
              <a:latin typeface="+mn-lt"/>
              <a:ea typeface="ＭＳ Ｐゴシック" charset="0"/>
              <a:cs typeface="ＭＳ Ｐゴシック"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Why did you choose Northeastern?</a:t>
            </a:r>
          </a:p>
          <a:p>
            <a:pPr lvl="0" fontAlgn="base"/>
            <a:r>
              <a:rPr lang="en-US" sz="1200" kern="1200" dirty="0" smtClean="0">
                <a:solidFill>
                  <a:schemeClr val="tx1"/>
                </a:solidFill>
                <a:effectLst/>
                <a:latin typeface="+mn-lt"/>
                <a:ea typeface="ＭＳ Ｐゴシック" charset="0"/>
                <a:cs typeface="ＭＳ Ｐゴシック" charset="0"/>
              </a:rPr>
              <a:t>How did you choose your major? </a:t>
            </a:r>
          </a:p>
          <a:p>
            <a:pPr lvl="0" fontAlgn="base"/>
            <a:r>
              <a:rPr lang="en-US" sz="1200" kern="1200" dirty="0" smtClean="0">
                <a:solidFill>
                  <a:schemeClr val="tx1"/>
                </a:solidFill>
                <a:effectLst/>
                <a:latin typeface="+mn-lt"/>
                <a:ea typeface="ＭＳ Ｐゴシック" charset="0"/>
                <a:cs typeface="ＭＳ Ｐゴシック" charset="0"/>
              </a:rPr>
              <a:t>How have your</a:t>
            </a:r>
            <a:r>
              <a:rPr lang="en-US" sz="1200" kern="1200" baseline="0" dirty="0" smtClean="0">
                <a:solidFill>
                  <a:schemeClr val="tx1"/>
                </a:solidFill>
                <a:effectLst/>
                <a:latin typeface="+mn-lt"/>
                <a:ea typeface="ＭＳ Ｐゴシック" charset="0"/>
                <a:cs typeface="ＭＳ Ｐゴシック" charset="0"/>
              </a:rPr>
              <a:t> co-op and other extracurricular experiences impacted your desire to pursue medicine?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What resources or opportunities at Northeastern did you find most helpful in your medical school preparation? </a:t>
            </a:r>
          </a:p>
          <a:p>
            <a:pPr lvl="0" fontAlgn="base"/>
            <a:r>
              <a:rPr lang="en-US" sz="1200" kern="1200" dirty="0" smtClean="0">
                <a:solidFill>
                  <a:schemeClr val="tx1"/>
                </a:solidFill>
                <a:effectLst/>
                <a:latin typeface="+mn-lt"/>
                <a:ea typeface="ＭＳ Ｐゴシック" charset="0"/>
                <a:cs typeface="ＭＳ Ｐゴシック" charset="0"/>
              </a:rPr>
              <a:t>What unique experiences have you had at Northeastern that you can't get at other schools?</a:t>
            </a:r>
          </a:p>
          <a:p>
            <a:pPr lvl="0" fontAlgn="base"/>
            <a:r>
              <a:rPr lang="en-US" sz="1200" kern="1200" dirty="0" smtClean="0">
                <a:solidFill>
                  <a:schemeClr val="tx1"/>
                </a:solidFill>
                <a:effectLst/>
                <a:latin typeface="+mn-lt"/>
                <a:ea typeface="ＭＳ Ｐゴシック" charset="0"/>
                <a:cs typeface="ＭＳ Ｐゴシック" charset="0"/>
              </a:rPr>
              <a:t>What is the most challenging and the most exciting aspects of being a Northeastern pre-health student?</a:t>
            </a:r>
          </a:p>
          <a:p>
            <a:pPr lvl="0" fontAlgn="base"/>
            <a:r>
              <a:rPr lang="en-US" sz="1200" kern="1200" dirty="0" smtClean="0">
                <a:solidFill>
                  <a:schemeClr val="tx1"/>
                </a:solidFill>
                <a:effectLst/>
                <a:latin typeface="+mn-lt"/>
                <a:ea typeface="ＭＳ Ｐゴシック" charset="0"/>
                <a:cs typeface="ＭＳ Ｐゴシック" charset="0"/>
              </a:rPr>
              <a:t>What piece of advice would you give to current high school seniors who are going through the college application process?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A5F1F91-12DC-4171-A42F-B84CC9807B46}" type="slidenum">
              <a:rPr lang="en-US" altLang="en-US" smtClean="0"/>
              <a:pPr>
                <a:defRPr/>
              </a:pPr>
              <a:t>3</a:t>
            </a:fld>
            <a:endParaRPr lang="en-US" altLang="en-US"/>
          </a:p>
        </p:txBody>
      </p:sp>
    </p:spTree>
    <p:extLst>
      <p:ext uri="{BB962C8B-B14F-4D97-AF65-F5344CB8AC3E}">
        <p14:creationId xmlns:p14="http://schemas.microsoft.com/office/powerpoint/2010/main" val="1517079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ＭＳ Ｐゴシック" charset="0"/>
                <a:cs typeface="ＭＳ Ｐゴシック" charset="0"/>
              </a:rPr>
              <a:t>Student panel introduction</a:t>
            </a:r>
            <a:endParaRPr lang="en-US" sz="1200" kern="1200" dirty="0" smtClean="0">
              <a:solidFill>
                <a:schemeClr val="tx1"/>
              </a:solidFill>
              <a:effectLst/>
              <a:latin typeface="+mn-lt"/>
              <a:ea typeface="ＭＳ Ｐゴシック" charset="0"/>
              <a:cs typeface="ＭＳ Ｐゴシック" charset="0"/>
            </a:endParaRPr>
          </a:p>
          <a:p>
            <a:pPr lvl="0" fontAlgn="base"/>
            <a:r>
              <a:rPr lang="en-US" sz="1200" kern="1200" dirty="0" smtClean="0">
                <a:solidFill>
                  <a:schemeClr val="tx1"/>
                </a:solidFill>
                <a:effectLst/>
                <a:latin typeface="+mn-lt"/>
                <a:ea typeface="ＭＳ Ｐゴシック" charset="0"/>
                <a:cs typeface="ＭＳ Ｐゴシック" charset="0"/>
              </a:rPr>
              <a:t>Name, where you are from, your major, expected graduation year, and a brief synopsis of your experiential learning opportunities you’ve done and organizations you are involved in on campus</a:t>
            </a:r>
          </a:p>
          <a:p>
            <a:r>
              <a:rPr lang="en-US" sz="1200" kern="1200" dirty="0" smtClean="0">
                <a:solidFill>
                  <a:schemeClr val="tx1"/>
                </a:solidFill>
                <a:effectLst/>
                <a:latin typeface="+mn-lt"/>
                <a:ea typeface="ＭＳ Ｐゴシック" charset="0"/>
                <a:cs typeface="ＭＳ Ｐゴシック"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smtClean="0"/>
              <a:t>Starter Questions: </a:t>
            </a:r>
            <a:endParaRPr lang="en-US" sz="1200" kern="1200" dirty="0" smtClean="0">
              <a:solidFill>
                <a:schemeClr val="tx1"/>
              </a:solidFill>
              <a:effectLst/>
              <a:latin typeface="+mn-lt"/>
              <a:ea typeface="ＭＳ Ｐゴシック" charset="0"/>
              <a:cs typeface="ＭＳ Ｐゴシック"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Why did you choose Northeastern?</a:t>
            </a:r>
          </a:p>
          <a:p>
            <a:pPr lvl="0" fontAlgn="base"/>
            <a:r>
              <a:rPr lang="en-US" sz="1200" kern="1200" dirty="0" smtClean="0">
                <a:solidFill>
                  <a:schemeClr val="tx1"/>
                </a:solidFill>
                <a:effectLst/>
                <a:latin typeface="+mn-lt"/>
                <a:ea typeface="ＭＳ Ｐゴシック" charset="0"/>
                <a:cs typeface="ＭＳ Ｐゴシック" charset="0"/>
              </a:rPr>
              <a:t>How did you choose your major? </a:t>
            </a:r>
          </a:p>
          <a:p>
            <a:pPr lvl="0" fontAlgn="base"/>
            <a:r>
              <a:rPr lang="en-US" sz="1200" kern="1200" dirty="0" smtClean="0">
                <a:solidFill>
                  <a:schemeClr val="tx1"/>
                </a:solidFill>
                <a:effectLst/>
                <a:latin typeface="+mn-lt"/>
                <a:ea typeface="ＭＳ Ｐゴシック" charset="0"/>
                <a:cs typeface="ＭＳ Ｐゴシック" charset="0"/>
              </a:rPr>
              <a:t>How have your</a:t>
            </a:r>
            <a:r>
              <a:rPr lang="en-US" sz="1200" kern="1200" baseline="0" dirty="0" smtClean="0">
                <a:solidFill>
                  <a:schemeClr val="tx1"/>
                </a:solidFill>
                <a:effectLst/>
                <a:latin typeface="+mn-lt"/>
                <a:ea typeface="ＭＳ Ｐゴシック" charset="0"/>
                <a:cs typeface="ＭＳ Ｐゴシック" charset="0"/>
              </a:rPr>
              <a:t> co-op and other extracurricular experiences impacted your desire to pursue medicine?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What resources or opportunities at Northeastern did you find most helpful in your medical school preparation? </a:t>
            </a:r>
          </a:p>
          <a:p>
            <a:pPr lvl="0" fontAlgn="base"/>
            <a:r>
              <a:rPr lang="en-US" sz="1200" kern="1200" dirty="0" smtClean="0">
                <a:solidFill>
                  <a:schemeClr val="tx1"/>
                </a:solidFill>
                <a:effectLst/>
                <a:latin typeface="+mn-lt"/>
                <a:ea typeface="ＭＳ Ｐゴシック" charset="0"/>
                <a:cs typeface="ＭＳ Ｐゴシック" charset="0"/>
              </a:rPr>
              <a:t>What unique experiences have you had at Northeastern that you can't get at other schools?</a:t>
            </a:r>
          </a:p>
          <a:p>
            <a:pPr lvl="0" fontAlgn="base"/>
            <a:r>
              <a:rPr lang="en-US" sz="1200" kern="1200" dirty="0" smtClean="0">
                <a:solidFill>
                  <a:schemeClr val="tx1"/>
                </a:solidFill>
                <a:effectLst/>
                <a:latin typeface="+mn-lt"/>
                <a:ea typeface="ＭＳ Ｐゴシック" charset="0"/>
                <a:cs typeface="ＭＳ Ｐゴシック" charset="0"/>
              </a:rPr>
              <a:t>What is the most challenging and the most exciting aspects of being a Northeastern pre-health student?</a:t>
            </a:r>
          </a:p>
          <a:p>
            <a:pPr lvl="0" fontAlgn="base"/>
            <a:r>
              <a:rPr lang="en-US" sz="1200" kern="1200" dirty="0" smtClean="0">
                <a:solidFill>
                  <a:schemeClr val="tx1"/>
                </a:solidFill>
                <a:effectLst/>
                <a:latin typeface="+mn-lt"/>
                <a:ea typeface="ＭＳ Ｐゴシック" charset="0"/>
                <a:cs typeface="ＭＳ Ｐゴシック" charset="0"/>
              </a:rPr>
              <a:t>What piece of advice would you give to current high school seniors who are going through the college application process?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A5F1F91-12DC-4171-A42F-B84CC9807B46}" type="slidenum">
              <a:rPr lang="en-US" altLang="en-US" smtClean="0"/>
              <a:pPr>
                <a:defRPr/>
              </a:pPr>
              <a:t>4</a:t>
            </a:fld>
            <a:endParaRPr lang="en-US" altLang="en-US"/>
          </a:p>
        </p:txBody>
      </p:sp>
    </p:spTree>
    <p:extLst>
      <p:ext uri="{BB962C8B-B14F-4D97-AF65-F5344CB8AC3E}">
        <p14:creationId xmlns:p14="http://schemas.microsoft.com/office/powerpoint/2010/main" val="2445409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36E45243-D76E-42A8-8D45-B7244094535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3D35E67-0972-41E8-A9F3-3D0BA130ED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6FC8535-AE88-43A3-8719-E61E3E6428CD}"/>
              </a:ext>
            </a:extLst>
          </p:cNvPr>
          <p:cNvSpPr>
            <a:spLocks noGrp="1"/>
          </p:cNvSpPr>
          <p:nvPr>
            <p:ph type="sldNum" sz="quarter" idx="12"/>
          </p:nvPr>
        </p:nvSpPr>
        <p:spPr/>
        <p:txBody>
          <a:bodyPr/>
          <a:lstStyle>
            <a:lvl1pPr>
              <a:defRPr/>
            </a:lvl1pPr>
          </a:lstStyle>
          <a:p>
            <a:pPr>
              <a:defRPr/>
            </a:pPr>
            <a:fld id="{CFA8A4E6-F1B5-4C36-9D87-15FA85087127}" type="slidenum">
              <a:rPr lang="en-US" altLang="en-US"/>
              <a:pPr>
                <a:defRPr/>
              </a:pPr>
              <a:t>‹#›</a:t>
            </a:fld>
            <a:endParaRPr lang="en-US" altLang="en-US"/>
          </a:p>
        </p:txBody>
      </p:sp>
    </p:spTree>
    <p:extLst>
      <p:ext uri="{BB962C8B-B14F-4D97-AF65-F5344CB8AC3E}">
        <p14:creationId xmlns:p14="http://schemas.microsoft.com/office/powerpoint/2010/main" val="178813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F061359-1E59-41F1-88DB-1AD6449406F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DAF4929-BED7-4E3F-A44C-A97A0290D6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692C3A-08DB-4617-8E0D-70F36CC749F9}"/>
              </a:ext>
            </a:extLst>
          </p:cNvPr>
          <p:cNvSpPr>
            <a:spLocks noGrp="1"/>
          </p:cNvSpPr>
          <p:nvPr>
            <p:ph type="sldNum" sz="quarter" idx="12"/>
          </p:nvPr>
        </p:nvSpPr>
        <p:spPr/>
        <p:txBody>
          <a:bodyPr/>
          <a:lstStyle>
            <a:lvl1pPr>
              <a:defRPr/>
            </a:lvl1pPr>
          </a:lstStyle>
          <a:p>
            <a:pPr>
              <a:defRPr/>
            </a:pPr>
            <a:fld id="{F0FC3261-65B2-4DAD-A71B-3740B508D2FC}" type="slidenum">
              <a:rPr lang="en-US" altLang="en-US"/>
              <a:pPr>
                <a:defRPr/>
              </a:pPr>
              <a:t>‹#›</a:t>
            </a:fld>
            <a:endParaRPr lang="en-US" altLang="en-US"/>
          </a:p>
        </p:txBody>
      </p:sp>
    </p:spTree>
    <p:extLst>
      <p:ext uri="{BB962C8B-B14F-4D97-AF65-F5344CB8AC3E}">
        <p14:creationId xmlns:p14="http://schemas.microsoft.com/office/powerpoint/2010/main" val="2290273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F9AE79-FACF-44EC-AB0E-06DD2C20A69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318B226-5B16-4FFD-AC17-1580F46B7D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4CB6B2-5C0D-466B-934E-E98B6A1DB8F2}"/>
              </a:ext>
            </a:extLst>
          </p:cNvPr>
          <p:cNvSpPr>
            <a:spLocks noGrp="1"/>
          </p:cNvSpPr>
          <p:nvPr>
            <p:ph type="sldNum" sz="quarter" idx="12"/>
          </p:nvPr>
        </p:nvSpPr>
        <p:spPr/>
        <p:txBody>
          <a:bodyPr/>
          <a:lstStyle>
            <a:lvl1pPr>
              <a:defRPr/>
            </a:lvl1pPr>
          </a:lstStyle>
          <a:p>
            <a:pPr>
              <a:defRPr/>
            </a:pPr>
            <a:fld id="{C47C42DC-FBB4-4EF3-8D60-179F0FE85DD7}" type="slidenum">
              <a:rPr lang="en-US" altLang="en-US"/>
              <a:pPr>
                <a:defRPr/>
              </a:pPr>
              <a:t>‹#›</a:t>
            </a:fld>
            <a:endParaRPr lang="en-US" altLang="en-US"/>
          </a:p>
        </p:txBody>
      </p:sp>
    </p:spTree>
    <p:extLst>
      <p:ext uri="{BB962C8B-B14F-4D97-AF65-F5344CB8AC3E}">
        <p14:creationId xmlns:p14="http://schemas.microsoft.com/office/powerpoint/2010/main" val="2166259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0B0DE9-2E6A-4549-A731-68660E4CD84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751D35-51BA-494E-83FC-65041522EA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A931065-F1BA-4349-A39E-D9B95AC916CB}"/>
              </a:ext>
            </a:extLst>
          </p:cNvPr>
          <p:cNvSpPr>
            <a:spLocks noGrp="1"/>
          </p:cNvSpPr>
          <p:nvPr>
            <p:ph type="sldNum" sz="quarter" idx="12"/>
          </p:nvPr>
        </p:nvSpPr>
        <p:spPr/>
        <p:txBody>
          <a:bodyPr/>
          <a:lstStyle>
            <a:lvl1pPr>
              <a:defRPr/>
            </a:lvl1pPr>
          </a:lstStyle>
          <a:p>
            <a:pPr>
              <a:defRPr/>
            </a:pPr>
            <a:fld id="{B5AC9E96-3D80-49AE-B0E8-7ACA964A51DB}" type="slidenum">
              <a:rPr lang="en-US" altLang="en-US"/>
              <a:pPr>
                <a:defRPr/>
              </a:pPr>
              <a:t>‹#›</a:t>
            </a:fld>
            <a:endParaRPr lang="en-US" altLang="en-US"/>
          </a:p>
        </p:txBody>
      </p:sp>
    </p:spTree>
    <p:extLst>
      <p:ext uri="{BB962C8B-B14F-4D97-AF65-F5344CB8AC3E}">
        <p14:creationId xmlns:p14="http://schemas.microsoft.com/office/powerpoint/2010/main" val="2813474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BA4641D4-699A-408A-A5F0-4FE4EB6850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81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63562"/>
          </a:xfrm>
        </p:spPr>
        <p:txBody>
          <a:bodyPr>
            <a:normAutofit/>
          </a:bodyPr>
          <a:lstStyle>
            <a:lvl1pPr>
              <a:defRPr sz="2000" b="1"/>
            </a:lvl1pPr>
          </a:lstStyle>
          <a:p>
            <a:r>
              <a:rPr lang="en-US"/>
              <a:t>Click to edit Master title style</a:t>
            </a:r>
          </a:p>
        </p:txBody>
      </p:sp>
      <p:sp>
        <p:nvSpPr>
          <p:cNvPr id="7" name="Text Placeholder 6"/>
          <p:cNvSpPr>
            <a:spLocks noGrp="1"/>
          </p:cNvSpPr>
          <p:nvPr>
            <p:ph type="body" sz="quarter" idx="10"/>
          </p:nvPr>
        </p:nvSpPr>
        <p:spPr>
          <a:xfrm>
            <a:off x="457200" y="1905000"/>
            <a:ext cx="2590800" cy="4724400"/>
          </a:xfrm>
          <a:ln>
            <a:solidFill>
              <a:schemeClr val="tx1"/>
            </a:solidFill>
          </a:ln>
        </p:spPr>
        <p:txBody>
          <a:bodyPr>
            <a:normAutofit/>
          </a:bodyPr>
          <a:lstStyle>
            <a:lvl1pPr marL="120650" indent="-109538">
              <a:spcBef>
                <a:spcPts val="800"/>
              </a:spcBef>
              <a:defRPr sz="1100"/>
            </a:lvl1pPr>
            <a:lvl2pPr marL="233363" indent="-115888">
              <a:spcBef>
                <a:spcPts val="400"/>
              </a:spcBef>
              <a:defRPr sz="11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1"/>
          </p:nvPr>
        </p:nvSpPr>
        <p:spPr>
          <a:xfrm>
            <a:off x="457200" y="1371600"/>
            <a:ext cx="2590800" cy="381000"/>
          </a:xfrm>
          <a:ln>
            <a:solidFill>
              <a:schemeClr val="tx1"/>
            </a:solidFill>
          </a:ln>
        </p:spPr>
        <p:txBody>
          <a:bodyPr>
            <a:normAutofit/>
          </a:bodyPr>
          <a:lstStyle>
            <a:lvl1pPr algn="ctr">
              <a:buNone/>
              <a:defRPr sz="1800" b="1"/>
            </a:lvl1pPr>
          </a:lstStyle>
          <a:p>
            <a:pPr lvl="0"/>
            <a:r>
              <a:rPr lang="en-US"/>
              <a:t>Click to edit</a:t>
            </a:r>
          </a:p>
        </p:txBody>
      </p:sp>
      <p:sp>
        <p:nvSpPr>
          <p:cNvPr id="10" name="Text Placeholder 8"/>
          <p:cNvSpPr>
            <a:spLocks noGrp="1"/>
          </p:cNvSpPr>
          <p:nvPr>
            <p:ph type="body" sz="quarter" idx="12"/>
          </p:nvPr>
        </p:nvSpPr>
        <p:spPr>
          <a:xfrm>
            <a:off x="3276600" y="1371600"/>
            <a:ext cx="2590800" cy="381000"/>
          </a:xfrm>
          <a:ln>
            <a:solidFill>
              <a:schemeClr val="tx1"/>
            </a:solidFill>
          </a:ln>
        </p:spPr>
        <p:txBody>
          <a:bodyPr>
            <a:normAutofit/>
          </a:bodyPr>
          <a:lstStyle>
            <a:lvl1pPr algn="ctr">
              <a:buNone/>
              <a:defRPr sz="1800" b="1"/>
            </a:lvl1pPr>
          </a:lstStyle>
          <a:p>
            <a:pPr lvl="0"/>
            <a:r>
              <a:rPr lang="en-US"/>
              <a:t>Click to edit</a:t>
            </a:r>
          </a:p>
        </p:txBody>
      </p:sp>
      <p:sp>
        <p:nvSpPr>
          <p:cNvPr id="11" name="Text Placeholder 8"/>
          <p:cNvSpPr>
            <a:spLocks noGrp="1"/>
          </p:cNvSpPr>
          <p:nvPr>
            <p:ph type="body" sz="quarter" idx="13"/>
          </p:nvPr>
        </p:nvSpPr>
        <p:spPr>
          <a:xfrm>
            <a:off x="6096000" y="1371600"/>
            <a:ext cx="2590800" cy="381000"/>
          </a:xfrm>
          <a:ln>
            <a:solidFill>
              <a:schemeClr val="tx1"/>
            </a:solidFill>
          </a:ln>
        </p:spPr>
        <p:txBody>
          <a:bodyPr>
            <a:normAutofit/>
          </a:bodyPr>
          <a:lstStyle>
            <a:lvl1pPr algn="ctr">
              <a:buNone/>
              <a:defRPr sz="1800" b="1"/>
            </a:lvl1pPr>
          </a:lstStyle>
          <a:p>
            <a:pPr lvl="0"/>
            <a:r>
              <a:rPr lang="en-US"/>
              <a:t>Click to edit</a:t>
            </a:r>
          </a:p>
        </p:txBody>
      </p:sp>
      <p:sp>
        <p:nvSpPr>
          <p:cNvPr id="12" name="Text Placeholder 6"/>
          <p:cNvSpPr>
            <a:spLocks noGrp="1"/>
          </p:cNvSpPr>
          <p:nvPr>
            <p:ph type="body" sz="quarter" idx="14"/>
          </p:nvPr>
        </p:nvSpPr>
        <p:spPr>
          <a:xfrm>
            <a:off x="3276600" y="1905000"/>
            <a:ext cx="2590800" cy="4724400"/>
          </a:xfrm>
          <a:ln>
            <a:solidFill>
              <a:schemeClr val="tx1"/>
            </a:solidFill>
          </a:ln>
        </p:spPr>
        <p:txBody>
          <a:bodyPr>
            <a:normAutofit/>
          </a:bodyPr>
          <a:lstStyle>
            <a:lvl1pPr marL="117475" indent="-117475">
              <a:spcBef>
                <a:spcPts val="800"/>
              </a:spcBef>
              <a:defRPr sz="1100"/>
            </a:lvl1pPr>
            <a:lvl2pPr marL="233363" indent="-115888">
              <a:spcBef>
                <a:spcPts val="400"/>
              </a:spcBef>
              <a:defRPr sz="11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6"/>
          <p:cNvSpPr>
            <a:spLocks noGrp="1"/>
          </p:cNvSpPr>
          <p:nvPr>
            <p:ph type="body" sz="quarter" idx="15"/>
          </p:nvPr>
        </p:nvSpPr>
        <p:spPr>
          <a:xfrm>
            <a:off x="6096000" y="1905000"/>
            <a:ext cx="2590800" cy="4724400"/>
          </a:xfrm>
          <a:ln>
            <a:solidFill>
              <a:schemeClr val="tx1"/>
            </a:solidFill>
          </a:ln>
        </p:spPr>
        <p:txBody>
          <a:bodyPr>
            <a:normAutofit/>
          </a:bodyPr>
          <a:lstStyle>
            <a:lvl1pPr marL="117475" indent="-106363">
              <a:spcBef>
                <a:spcPts val="800"/>
              </a:spcBef>
              <a:defRPr sz="1100"/>
            </a:lvl1pPr>
            <a:lvl2pPr marL="233363" indent="-115888">
              <a:spcBef>
                <a:spcPts val="400"/>
              </a:spcBef>
              <a:defRPr sz="11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41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86778-8833-48F4-886F-0DB0F4E1DE0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E8AB04D-08E6-4AB4-8139-EF1E76D8B8C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B2D5EA-0570-4883-BABE-481AEA7E6A0C}"/>
              </a:ext>
            </a:extLst>
          </p:cNvPr>
          <p:cNvSpPr>
            <a:spLocks noGrp="1"/>
          </p:cNvSpPr>
          <p:nvPr>
            <p:ph type="sldNum" sz="quarter" idx="12"/>
          </p:nvPr>
        </p:nvSpPr>
        <p:spPr/>
        <p:txBody>
          <a:bodyPr/>
          <a:lstStyle>
            <a:lvl1pPr>
              <a:defRPr/>
            </a:lvl1pPr>
          </a:lstStyle>
          <a:p>
            <a:pPr>
              <a:defRPr/>
            </a:pPr>
            <a:fld id="{0D02BCF1-3EF4-4395-8B1C-3FB3558FB1A9}" type="slidenum">
              <a:rPr lang="en-US" altLang="en-US"/>
              <a:pPr>
                <a:defRPr/>
              </a:pPr>
              <a:t>‹#›</a:t>
            </a:fld>
            <a:endParaRPr lang="en-US" altLang="en-US"/>
          </a:p>
        </p:txBody>
      </p:sp>
    </p:spTree>
    <p:extLst>
      <p:ext uri="{BB962C8B-B14F-4D97-AF65-F5344CB8AC3E}">
        <p14:creationId xmlns:p14="http://schemas.microsoft.com/office/powerpoint/2010/main" val="192905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43E188-458B-465A-A86D-DFB6DEB9C92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53DFF2C-7628-473C-BED8-A120B33B40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B5C3A7C-0094-4721-BAD2-CCFA2BF0E9C7}"/>
              </a:ext>
            </a:extLst>
          </p:cNvPr>
          <p:cNvSpPr>
            <a:spLocks noGrp="1"/>
          </p:cNvSpPr>
          <p:nvPr>
            <p:ph type="sldNum" sz="quarter" idx="12"/>
          </p:nvPr>
        </p:nvSpPr>
        <p:spPr/>
        <p:txBody>
          <a:bodyPr/>
          <a:lstStyle>
            <a:lvl1pPr>
              <a:defRPr/>
            </a:lvl1pPr>
          </a:lstStyle>
          <a:p>
            <a:pPr>
              <a:defRPr/>
            </a:pPr>
            <a:fld id="{1F19A989-4ABA-4E81-A1E0-49F2B8477582}" type="slidenum">
              <a:rPr lang="en-US" altLang="en-US"/>
              <a:pPr>
                <a:defRPr/>
              </a:pPr>
              <a:t>‹#›</a:t>
            </a:fld>
            <a:endParaRPr lang="en-US" altLang="en-US"/>
          </a:p>
        </p:txBody>
      </p:sp>
    </p:spTree>
    <p:extLst>
      <p:ext uri="{BB962C8B-B14F-4D97-AF65-F5344CB8AC3E}">
        <p14:creationId xmlns:p14="http://schemas.microsoft.com/office/powerpoint/2010/main" val="10706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B45411A-2861-4C47-B43B-DC066C719AA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66AEB4E-554D-4676-B748-FA4A8C17E31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8237331-CD8C-4817-896B-1791A07FF622}"/>
              </a:ext>
            </a:extLst>
          </p:cNvPr>
          <p:cNvSpPr>
            <a:spLocks noGrp="1"/>
          </p:cNvSpPr>
          <p:nvPr>
            <p:ph type="sldNum" sz="quarter" idx="12"/>
          </p:nvPr>
        </p:nvSpPr>
        <p:spPr/>
        <p:txBody>
          <a:bodyPr/>
          <a:lstStyle>
            <a:lvl1pPr>
              <a:defRPr/>
            </a:lvl1pPr>
          </a:lstStyle>
          <a:p>
            <a:pPr>
              <a:defRPr/>
            </a:pPr>
            <a:fld id="{6532AA0A-EE20-4850-968D-3E8D1256A413}" type="slidenum">
              <a:rPr lang="en-US" altLang="en-US"/>
              <a:pPr>
                <a:defRPr/>
              </a:pPr>
              <a:t>‹#›</a:t>
            </a:fld>
            <a:endParaRPr lang="en-US" altLang="en-US"/>
          </a:p>
        </p:txBody>
      </p:sp>
    </p:spTree>
    <p:extLst>
      <p:ext uri="{BB962C8B-B14F-4D97-AF65-F5344CB8AC3E}">
        <p14:creationId xmlns:p14="http://schemas.microsoft.com/office/powerpoint/2010/main" val="13474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4363523-AD33-497D-AD60-762E4662EB6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56D1A60-34C6-41FA-BEFB-56204D3B898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B90D237-CBB3-4F46-B0D8-FA7FE730CEE1}"/>
              </a:ext>
            </a:extLst>
          </p:cNvPr>
          <p:cNvSpPr>
            <a:spLocks noGrp="1"/>
          </p:cNvSpPr>
          <p:nvPr>
            <p:ph type="sldNum" sz="quarter" idx="12"/>
          </p:nvPr>
        </p:nvSpPr>
        <p:spPr/>
        <p:txBody>
          <a:bodyPr/>
          <a:lstStyle>
            <a:lvl1pPr>
              <a:defRPr/>
            </a:lvl1pPr>
          </a:lstStyle>
          <a:p>
            <a:pPr>
              <a:defRPr/>
            </a:pPr>
            <a:fld id="{414D1A3E-D504-4698-8D51-B8A6F17A655D}" type="slidenum">
              <a:rPr lang="en-US" altLang="en-US"/>
              <a:pPr>
                <a:defRPr/>
              </a:pPr>
              <a:t>‹#›</a:t>
            </a:fld>
            <a:endParaRPr lang="en-US" altLang="en-US"/>
          </a:p>
        </p:txBody>
      </p:sp>
    </p:spTree>
    <p:extLst>
      <p:ext uri="{BB962C8B-B14F-4D97-AF65-F5344CB8AC3E}">
        <p14:creationId xmlns:p14="http://schemas.microsoft.com/office/powerpoint/2010/main" val="93129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CFE7CF4-4E97-41C9-985C-CA021821545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C510B169-0229-4896-BF30-F84732BA941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0931A3A-91AF-4DB4-AFB0-BD2F5A0357DE}"/>
              </a:ext>
            </a:extLst>
          </p:cNvPr>
          <p:cNvSpPr>
            <a:spLocks noGrp="1"/>
          </p:cNvSpPr>
          <p:nvPr>
            <p:ph type="sldNum" sz="quarter" idx="12"/>
          </p:nvPr>
        </p:nvSpPr>
        <p:spPr/>
        <p:txBody>
          <a:bodyPr/>
          <a:lstStyle>
            <a:lvl1pPr>
              <a:defRPr/>
            </a:lvl1pPr>
          </a:lstStyle>
          <a:p>
            <a:pPr>
              <a:defRPr/>
            </a:pPr>
            <a:fld id="{BB49AB90-5C91-48EB-8ADE-19200A46D8BF}" type="slidenum">
              <a:rPr lang="en-US" altLang="en-US"/>
              <a:pPr>
                <a:defRPr/>
              </a:pPr>
              <a:t>‹#›</a:t>
            </a:fld>
            <a:endParaRPr lang="en-US" altLang="en-US"/>
          </a:p>
        </p:txBody>
      </p:sp>
    </p:spTree>
    <p:extLst>
      <p:ext uri="{BB962C8B-B14F-4D97-AF65-F5344CB8AC3E}">
        <p14:creationId xmlns:p14="http://schemas.microsoft.com/office/powerpoint/2010/main" val="419801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EFD2734-929A-4598-A80D-010405D2E5F0}"/>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A4C7E150-AA6A-4E18-8A9D-519D56F907F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1A4872A-925B-43EF-B517-BD54B897B984}"/>
              </a:ext>
            </a:extLst>
          </p:cNvPr>
          <p:cNvSpPr>
            <a:spLocks noGrp="1"/>
          </p:cNvSpPr>
          <p:nvPr>
            <p:ph type="sldNum" sz="quarter" idx="12"/>
          </p:nvPr>
        </p:nvSpPr>
        <p:spPr/>
        <p:txBody>
          <a:bodyPr/>
          <a:lstStyle>
            <a:lvl1pPr>
              <a:defRPr/>
            </a:lvl1pPr>
          </a:lstStyle>
          <a:p>
            <a:pPr>
              <a:defRPr/>
            </a:pPr>
            <a:fld id="{BE9CEF9F-9D88-4900-83F0-97053BE93CD4}" type="slidenum">
              <a:rPr lang="en-US" altLang="en-US"/>
              <a:pPr>
                <a:defRPr/>
              </a:pPr>
              <a:t>‹#›</a:t>
            </a:fld>
            <a:endParaRPr lang="en-US" altLang="en-US"/>
          </a:p>
        </p:txBody>
      </p:sp>
    </p:spTree>
    <p:extLst>
      <p:ext uri="{BB962C8B-B14F-4D97-AF65-F5344CB8AC3E}">
        <p14:creationId xmlns:p14="http://schemas.microsoft.com/office/powerpoint/2010/main" val="3515068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5207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00200"/>
            <a:ext cx="3008313" cy="4525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B032720-8823-4BAA-9B2C-3A9793923BA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A790002-31D1-4AB2-A2D5-A5D8F7F7EA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EE372AB-4C41-489A-BC13-48B8F18567CC}"/>
              </a:ext>
            </a:extLst>
          </p:cNvPr>
          <p:cNvSpPr>
            <a:spLocks noGrp="1"/>
          </p:cNvSpPr>
          <p:nvPr>
            <p:ph type="sldNum" sz="quarter" idx="12"/>
          </p:nvPr>
        </p:nvSpPr>
        <p:spPr/>
        <p:txBody>
          <a:bodyPr/>
          <a:lstStyle>
            <a:lvl1pPr>
              <a:defRPr/>
            </a:lvl1pPr>
          </a:lstStyle>
          <a:p>
            <a:pPr>
              <a:defRPr/>
            </a:pPr>
            <a:fld id="{B6F93CD5-A2DD-4F53-AB76-7CF0CDC5F9EE}" type="slidenum">
              <a:rPr lang="en-US" altLang="en-US"/>
              <a:pPr>
                <a:defRPr/>
              </a:pPr>
              <a:t>‹#›</a:t>
            </a:fld>
            <a:endParaRPr lang="en-US" altLang="en-US"/>
          </a:p>
        </p:txBody>
      </p:sp>
    </p:spTree>
    <p:extLst>
      <p:ext uri="{BB962C8B-B14F-4D97-AF65-F5344CB8AC3E}">
        <p14:creationId xmlns:p14="http://schemas.microsoft.com/office/powerpoint/2010/main" val="221923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AFA50FB-4E1B-435F-A6FA-A50C9228F59D}"/>
              </a:ext>
            </a:extLst>
          </p:cNvPr>
          <p:cNvSpPr>
            <a:spLocks noGrp="1"/>
          </p:cNvSpPr>
          <p:nvPr>
            <p:ph type="title"/>
          </p:nvPr>
        </p:nvSpPr>
        <p:spPr bwMode="auto">
          <a:xfrm>
            <a:off x="457200" y="609600"/>
            <a:ext cx="82296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A01CC16-C4EE-4F3B-B71C-01679A1FFBC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DF4FCB5-9EA8-534B-9704-7A95AC971CE3}"/>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7E559DF2-87DD-F84F-80DA-C6E1933324D2}"/>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BA76ABFF-1D79-FC47-B2D1-D1E005FE062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DCBCCF17-F3F6-4B3B-B41D-22523C3526BA}" type="slidenum">
              <a:rPr lang="en-US" altLang="en-US"/>
              <a:pPr>
                <a:defRPr/>
              </a:pPr>
              <a:t>‹#›</a:t>
            </a:fld>
            <a:endParaRPr lang="en-US" altLang="en-US"/>
          </a:p>
        </p:txBody>
      </p:sp>
      <p:sp>
        <p:nvSpPr>
          <p:cNvPr id="1031" name="Rectangle 8">
            <a:extLst>
              <a:ext uri="{FF2B5EF4-FFF2-40B4-BE49-F238E27FC236}">
                <a16:creationId xmlns:a16="http://schemas.microsoft.com/office/drawing/2014/main" id="{BB680B20-0128-D645-ACE0-772FA14C868C}"/>
              </a:ext>
            </a:extLst>
          </p:cNvPr>
          <p:cNvSpPr>
            <a:spLocks noChangeArrowheads="1"/>
          </p:cNvSpPr>
          <p:nvPr userDrawn="1"/>
        </p:nvSpPr>
        <p:spPr bwMode="auto">
          <a:xfrm>
            <a:off x="0" y="0"/>
            <a:ext cx="9144000" cy="569913"/>
          </a:xfrm>
          <a:prstGeom prst="rect">
            <a:avLst/>
          </a:prstGeom>
          <a:solidFill>
            <a:srgbClr val="CD000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z="2000">
              <a:solidFill>
                <a:srgbClr val="000000"/>
              </a:solidFill>
            </a:endParaRPr>
          </a:p>
        </p:txBody>
      </p:sp>
      <p:pic>
        <p:nvPicPr>
          <p:cNvPr id="1032" name="Picture 1">
            <a:extLst>
              <a:ext uri="{FF2B5EF4-FFF2-40B4-BE49-F238E27FC236}">
                <a16:creationId xmlns:a16="http://schemas.microsoft.com/office/drawing/2014/main" id="{72FEDFE7-633C-4D72-A12C-9138560B5FC0}"/>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57200" y="169863"/>
            <a:ext cx="30480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4" r:id="rId1"/>
    <p:sldLayoutId id="2147484085"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6" r:id="rId13"/>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mailto:diana.kim@stonybrookmedicine.edu" TargetMode="External"/><Relationship Id="rId3" Type="http://schemas.openxmlformats.org/officeDocument/2006/relationships/image" Target="../media/image10.JPG"/><Relationship Id="rId7" Type="http://schemas.openxmlformats.org/officeDocument/2006/relationships/hyperlink" Target="mailto:vconsalvo@hvc.rr.com" TargetMode="External"/><Relationship Id="rId2" Type="http://schemas.openxmlformats.org/officeDocument/2006/relationships/image" Target="../media/image9.JPG"/><Relationship Id="rId1" Type="http://schemas.openxmlformats.org/officeDocument/2006/relationships/slideLayout" Target="../slideLayouts/slideLayout3.xml"/><Relationship Id="rId6" Type="http://schemas.openxmlformats.org/officeDocument/2006/relationships/hyperlink" Target="mailto:ndiab6@gmail.com" TargetMode="External"/><Relationship Id="rId5" Type="http://schemas.openxmlformats.org/officeDocument/2006/relationships/hyperlink" Target="mailto:peterblanc@aol.com" TargetMode="Externa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9091"/>
          <a:stretch/>
        </p:blipFill>
        <p:spPr>
          <a:xfrm>
            <a:off x="0" y="556181"/>
            <a:ext cx="9144000" cy="6301820"/>
          </a:xfrm>
          <a:prstGeom prst="rect">
            <a:avLst/>
          </a:prstGeom>
        </p:spPr>
      </p:pic>
      <p:sp>
        <p:nvSpPr>
          <p:cNvPr id="3" name="Slide Number Placeholder 2"/>
          <p:cNvSpPr>
            <a:spLocks noGrp="1"/>
          </p:cNvSpPr>
          <p:nvPr>
            <p:ph type="sldNum" sz="quarter" idx="12"/>
          </p:nvPr>
        </p:nvSpPr>
        <p:spPr/>
        <p:txBody>
          <a:bodyPr/>
          <a:lstStyle/>
          <a:p>
            <a:pPr>
              <a:defRPr/>
            </a:pPr>
            <a:fld id="{BB49AB90-5C91-48EB-8ADE-19200A46D8BF}" type="slidenum">
              <a:rPr lang="en-US" altLang="en-US" smtClean="0"/>
              <a:pPr>
                <a:defRPr/>
              </a:pPr>
              <a:t>1</a:t>
            </a:fld>
            <a:endParaRPr lang="en-US" altLang="en-US"/>
          </a:p>
        </p:txBody>
      </p:sp>
    </p:spTree>
    <p:extLst>
      <p:ext uri="{BB962C8B-B14F-4D97-AF65-F5344CB8AC3E}">
        <p14:creationId xmlns:p14="http://schemas.microsoft.com/office/powerpoint/2010/main" val="234396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7936"/>
          </a:xfrm>
        </p:spPr>
        <p:txBody>
          <a:bodyPr/>
          <a:lstStyle/>
          <a:p>
            <a:r>
              <a:rPr lang="en-US" b="1" dirty="0" smtClean="0">
                <a:solidFill>
                  <a:srgbClr val="C00000"/>
                </a:solidFill>
              </a:rPr>
              <a:t>Introductions</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pPr>
              <a:defRPr/>
            </a:pPr>
            <a:fld id="{BB49AB90-5C91-48EB-8ADE-19200A46D8BF}" type="slidenum">
              <a:rPr lang="en-US" altLang="en-US" smtClean="0"/>
              <a:pPr>
                <a:defRPr/>
              </a:pPr>
              <a:t>2</a:t>
            </a:fld>
            <a:endParaRPr lang="en-US" altLang="en-US"/>
          </a:p>
        </p:txBody>
      </p:sp>
      <p:sp>
        <p:nvSpPr>
          <p:cNvPr id="5" name="Rectangle 4"/>
          <p:cNvSpPr/>
          <p:nvPr/>
        </p:nvSpPr>
        <p:spPr>
          <a:xfrm>
            <a:off x="0" y="1317536"/>
            <a:ext cx="6985261" cy="5391604"/>
          </a:xfrm>
          <a:prstGeom prst="rect">
            <a:avLst/>
          </a:prstGeom>
        </p:spPr>
        <p:txBody>
          <a:bodyPr wrap="square">
            <a:spAutoFit/>
          </a:bodyPr>
          <a:lstStyle/>
          <a:p>
            <a:pPr algn="just"/>
            <a:r>
              <a:rPr lang="en-US" sz="1300" b="1" dirty="0">
                <a:latin typeface="+mn-lt"/>
              </a:rPr>
              <a:t>Peter Alan Blanchard, BS, DDS, MBA</a:t>
            </a:r>
            <a:r>
              <a:rPr lang="en-US" sz="1300" dirty="0">
                <a:latin typeface="+mn-lt"/>
              </a:rPr>
              <a:t> first developed his fascination with the life sciences as an undergraduate in the BS program, biology, at Northeastern University. Despite late hours in the </a:t>
            </a:r>
            <a:r>
              <a:rPr lang="en-US" sz="1300" dirty="0" err="1">
                <a:latin typeface="+mn-lt"/>
              </a:rPr>
              <a:t>Mugar</a:t>
            </a:r>
            <a:r>
              <a:rPr lang="en-US" sz="1300" dirty="0">
                <a:latin typeface="+mn-lt"/>
              </a:rPr>
              <a:t> labs counting and classifying mutations in fruit flies, the complexity of nature’s machines convinced him to pursue a career in health </a:t>
            </a:r>
            <a:r>
              <a:rPr lang="en-US" sz="1300" dirty="0" smtClean="0">
                <a:latin typeface="+mn-lt"/>
              </a:rPr>
              <a:t>care. Peter </a:t>
            </a:r>
            <a:r>
              <a:rPr lang="en-US" sz="1300" dirty="0">
                <a:latin typeface="+mn-lt"/>
              </a:rPr>
              <a:t>graduated the program, cum laude, in 1978 and immediately pursued a doctoral degree in Dentistry at Georgetown University. He immediately began practice as a Lieutenant in the US Public Health Service stationed at a community health facility in Boston. It was here that Dr. Blanchard fine- tuned the art of his profession and learned the importance of patient centric care. Recognizing the challenges of the current delivery system, Peter matriculated in Boston University’s Health Care Management MBA program. Combining rich clinical experience with a perspective of key business factors further inspired his </a:t>
            </a:r>
            <a:r>
              <a:rPr lang="en-US" sz="1300" dirty="0" smtClean="0">
                <a:latin typeface="+mn-lt"/>
              </a:rPr>
              <a:t>work. Following </a:t>
            </a:r>
            <a:r>
              <a:rPr lang="en-US" sz="1300" dirty="0">
                <a:latin typeface="+mn-lt"/>
              </a:rPr>
              <a:t>this great experience Peter continued to practice in multi-specialty group practice settings throughout his career. He served as Chief of Dentistry at Harvard Community Health Plan Braintree Center and then as Clinical Director, President and Director of Evidence Based Care at the </a:t>
            </a:r>
            <a:r>
              <a:rPr lang="en-US" sz="1300" dirty="0" err="1">
                <a:latin typeface="+mn-lt"/>
              </a:rPr>
              <a:t>DentaQuest</a:t>
            </a:r>
            <a:r>
              <a:rPr lang="en-US" sz="1300" dirty="0">
                <a:latin typeface="+mn-lt"/>
              </a:rPr>
              <a:t> Oral Health Center in Westborough, Ma.</a:t>
            </a:r>
          </a:p>
          <a:p>
            <a:pPr algn="just"/>
            <a:r>
              <a:rPr lang="en-US" sz="1300" dirty="0">
                <a:latin typeface="+mn-lt"/>
              </a:rPr>
              <a:t> </a:t>
            </a:r>
          </a:p>
          <a:p>
            <a:pPr algn="just"/>
            <a:r>
              <a:rPr lang="en-US" sz="1300" dirty="0">
                <a:latin typeface="+mn-lt"/>
              </a:rPr>
              <a:t>Dr. Blanchard has been privileged to collaborate with leaders in the field of Dental Research. He has co-authored a number of papers published in peer reviewed journals. The primary scope of his research interest lies in </a:t>
            </a:r>
            <a:r>
              <a:rPr lang="en-US" sz="1300" dirty="0" smtClean="0">
                <a:latin typeface="+mn-lt"/>
              </a:rPr>
              <a:t>cardiology </a:t>
            </a:r>
            <a:r>
              <a:rPr lang="en-US" sz="1300" dirty="0">
                <a:latin typeface="+mn-lt"/>
              </a:rPr>
              <a:t>and caries management in the clinical setting. Evidence Based Dentistry holds the promise to bring the right care to right patient at the right time!</a:t>
            </a:r>
          </a:p>
          <a:p>
            <a:pPr algn="just">
              <a:spcBef>
                <a:spcPts val="0"/>
              </a:spcBef>
              <a:spcAft>
                <a:spcPts val="0"/>
              </a:spcAft>
            </a:pPr>
            <a:endParaRPr lang="en-US" sz="1300" b="1" dirty="0" smtClean="0">
              <a:latin typeface="+mn-lt"/>
              <a:ea typeface="Times New Roman" panose="02020603050405020304" pitchFamily="18" charset="0"/>
              <a:cs typeface="Calibri" panose="020F0502020204030204" pitchFamily="34" charset="0"/>
            </a:endParaRPr>
          </a:p>
          <a:p>
            <a:pPr algn="just">
              <a:spcBef>
                <a:spcPts val="0"/>
              </a:spcBef>
              <a:spcAft>
                <a:spcPts val="0"/>
              </a:spcAft>
            </a:pPr>
            <a:r>
              <a:rPr lang="en-US" sz="1300" b="1" dirty="0" smtClean="0">
                <a:latin typeface="+mn-lt"/>
                <a:ea typeface="Times New Roman" panose="02020603050405020304" pitchFamily="18" charset="0"/>
                <a:cs typeface="Calibri" panose="020F0502020204030204" pitchFamily="34" charset="0"/>
              </a:rPr>
              <a:t>Dr</a:t>
            </a:r>
            <a:r>
              <a:rPr lang="en-US" sz="1300" b="1" dirty="0">
                <a:latin typeface="+mn-lt"/>
                <a:ea typeface="Times New Roman" panose="02020603050405020304" pitchFamily="18" charset="0"/>
                <a:cs typeface="Calibri" panose="020F0502020204030204" pitchFamily="34" charset="0"/>
              </a:rPr>
              <a:t>. Nadia </a:t>
            </a:r>
            <a:r>
              <a:rPr lang="en-US" sz="1300" b="1" dirty="0" err="1">
                <a:latin typeface="+mn-lt"/>
                <a:ea typeface="Times New Roman" panose="02020603050405020304" pitchFamily="18" charset="0"/>
                <a:cs typeface="Calibri" panose="020F0502020204030204" pitchFamily="34" charset="0"/>
              </a:rPr>
              <a:t>Diab-Shamari</a:t>
            </a:r>
            <a:r>
              <a:rPr lang="en-US" sz="1300" b="1" dirty="0">
                <a:latin typeface="+mn-lt"/>
                <a:ea typeface="Times New Roman" panose="02020603050405020304" pitchFamily="18" charset="0"/>
                <a:cs typeface="Calibri" panose="020F0502020204030204" pitchFamily="34" charset="0"/>
              </a:rPr>
              <a:t> </a:t>
            </a:r>
            <a:r>
              <a:rPr lang="en-US" sz="1300" dirty="0">
                <a:latin typeface="+mn-lt"/>
                <a:ea typeface="Times New Roman" panose="02020603050405020304" pitchFamily="18" charset="0"/>
                <a:cs typeface="Calibri" panose="020F0502020204030204" pitchFamily="34" charset="0"/>
              </a:rPr>
              <a:t>received her undergraduate degree in biology from Northeastern</a:t>
            </a:r>
            <a:r>
              <a:rPr lang="en-US" sz="1300" dirty="0">
                <a:latin typeface="+mn-lt"/>
                <a:ea typeface="Times New Roman" panose="02020603050405020304" pitchFamily="18" charset="0"/>
                <a:cs typeface="Times New Roman" panose="02020603050405020304" pitchFamily="18" charset="0"/>
              </a:rPr>
              <a:t/>
            </a:r>
            <a:br>
              <a:rPr lang="en-US" sz="1300" dirty="0">
                <a:latin typeface="+mn-lt"/>
                <a:ea typeface="Times New Roman" panose="02020603050405020304" pitchFamily="18" charset="0"/>
                <a:cs typeface="Times New Roman" panose="02020603050405020304" pitchFamily="18" charset="0"/>
              </a:rPr>
            </a:br>
            <a:r>
              <a:rPr lang="en-US" sz="1300" dirty="0">
                <a:latin typeface="+mn-lt"/>
                <a:ea typeface="Times New Roman" panose="02020603050405020304" pitchFamily="18" charset="0"/>
                <a:cs typeface="Calibri" panose="020F0502020204030204" pitchFamily="34" charset="0"/>
              </a:rPr>
              <a:t>University.  From there, she earned her dental degree at Tufts University School of Dental Medicine. Dr. </a:t>
            </a:r>
            <a:r>
              <a:rPr lang="en-US" sz="1300" dirty="0" err="1">
                <a:latin typeface="+mn-lt"/>
                <a:ea typeface="Times New Roman" panose="02020603050405020304" pitchFamily="18" charset="0"/>
                <a:cs typeface="Calibri" panose="020F0502020204030204" pitchFamily="34" charset="0"/>
              </a:rPr>
              <a:t>Diab</a:t>
            </a:r>
            <a:r>
              <a:rPr lang="en-US" sz="1300" dirty="0">
                <a:latin typeface="+mn-lt"/>
                <a:ea typeface="Times New Roman" panose="02020603050405020304" pitchFamily="18" charset="0"/>
                <a:cs typeface="Calibri" panose="020F0502020204030204" pitchFamily="34" charset="0"/>
              </a:rPr>
              <a:t> also holds a Certificate of Pediatric Dentistry from the Medical College of Virginia, she is a board certified  Pediatric Dentist.  She has extensively volunteered locally and internationally providing free dental care to children.  She's currently involved with Northeastern University through their pre-dental program as a mentor and a coop employer.  </a:t>
            </a:r>
            <a:endParaRPr lang="en-US" sz="1300" dirty="0">
              <a:latin typeface="+mn-lt"/>
              <a:ea typeface="Calibri" panose="020F0502020204030204" pitchFamily="34" charset="0"/>
              <a:cs typeface="Times New Roman" panose="02020603050405020304" pitchFamily="18" charset="0"/>
            </a:endParaRPr>
          </a:p>
        </p:txBody>
      </p:sp>
      <p:pic>
        <p:nvPicPr>
          <p:cNvPr id="1026" name="Picture 2" descr="thumbnail_IMG_08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261" y="3712714"/>
            <a:ext cx="1912426" cy="254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t="8523" b="8392"/>
          <a:stretch/>
        </p:blipFill>
        <p:spPr>
          <a:xfrm>
            <a:off x="6985261" y="1305201"/>
            <a:ext cx="1912426" cy="2290355"/>
          </a:xfrm>
          <a:prstGeom prst="rect">
            <a:avLst/>
          </a:prstGeom>
        </p:spPr>
      </p:pic>
    </p:spTree>
    <p:extLst>
      <p:ext uri="{BB962C8B-B14F-4D97-AF65-F5344CB8AC3E}">
        <p14:creationId xmlns:p14="http://schemas.microsoft.com/office/powerpoint/2010/main" val="4042998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7936"/>
          </a:xfrm>
        </p:spPr>
        <p:txBody>
          <a:bodyPr/>
          <a:lstStyle/>
          <a:p>
            <a:r>
              <a:rPr lang="en-US" b="1" dirty="0" smtClean="0">
                <a:solidFill>
                  <a:srgbClr val="C00000"/>
                </a:solidFill>
              </a:rPr>
              <a:t>Introductions</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pPr>
              <a:defRPr/>
            </a:pPr>
            <a:fld id="{BB49AB90-5C91-48EB-8ADE-19200A46D8BF}" type="slidenum">
              <a:rPr lang="en-US" altLang="en-US" smtClean="0"/>
              <a:pPr>
                <a:defRPr/>
              </a:pPr>
              <a:t>3</a:t>
            </a:fld>
            <a:endParaRPr lang="en-US" altLang="en-US"/>
          </a:p>
        </p:txBody>
      </p:sp>
      <p:sp>
        <p:nvSpPr>
          <p:cNvPr id="5" name="Rectangle 4"/>
          <p:cNvSpPr/>
          <p:nvPr/>
        </p:nvSpPr>
        <p:spPr>
          <a:xfrm>
            <a:off x="2" y="1324588"/>
            <a:ext cx="6834432" cy="5124801"/>
          </a:xfrm>
          <a:prstGeom prst="rect">
            <a:avLst/>
          </a:prstGeom>
        </p:spPr>
        <p:txBody>
          <a:bodyPr wrap="square">
            <a:spAutoFit/>
          </a:bodyPr>
          <a:lstStyle/>
          <a:p>
            <a:pPr>
              <a:lnSpc>
                <a:spcPct val="107000"/>
              </a:lnSpc>
              <a:spcBef>
                <a:spcPts val="0"/>
              </a:spcBef>
              <a:spcAft>
                <a:spcPts val="0"/>
              </a:spcAft>
            </a:pPr>
            <a:endParaRPr lang="en-US" sz="1400" dirty="0">
              <a:latin typeface="Helvetica"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300" b="1" dirty="0">
                <a:latin typeface="+mn-lt"/>
                <a:ea typeface="Times New Roman" panose="02020603050405020304" pitchFamily="18" charset="0"/>
                <a:cs typeface="Calibri" panose="020F0502020204030204" pitchFamily="34" charset="0"/>
              </a:rPr>
              <a:t>Vance </a:t>
            </a:r>
            <a:r>
              <a:rPr lang="en-US" sz="1300" b="1" dirty="0" err="1">
                <a:latin typeface="+mn-lt"/>
                <a:ea typeface="Times New Roman" panose="02020603050405020304" pitchFamily="18" charset="0"/>
                <a:cs typeface="Calibri" panose="020F0502020204030204" pitchFamily="34" charset="0"/>
              </a:rPr>
              <a:t>Consalvo</a:t>
            </a:r>
            <a:r>
              <a:rPr lang="en-US" sz="1300" b="1" dirty="0">
                <a:latin typeface="+mn-lt"/>
                <a:ea typeface="Times New Roman" panose="02020603050405020304" pitchFamily="18" charset="0"/>
                <a:cs typeface="Calibri" panose="020F0502020204030204" pitchFamily="34" charset="0"/>
              </a:rPr>
              <a:t>, D.M.D</a:t>
            </a:r>
            <a:r>
              <a:rPr lang="en-US" sz="1300" dirty="0">
                <a:latin typeface="+mn-lt"/>
                <a:ea typeface="Times New Roman" panose="02020603050405020304" pitchFamily="18" charset="0"/>
                <a:cs typeface="Calibri" panose="020F0502020204030204" pitchFamily="34" charset="0"/>
              </a:rPr>
              <a:t>. is a graduate of the Northeastern University Class of 2015 where he earned a B.S. in Biology from the College of Science.  During his time at Northeastern he was president of the Pre-Dental Association and co-</a:t>
            </a:r>
            <a:r>
              <a:rPr lang="en-US" sz="1300" dirty="0" err="1">
                <a:latin typeface="+mn-lt"/>
                <a:ea typeface="Times New Roman" panose="02020603050405020304" pitchFamily="18" charset="0"/>
                <a:cs typeface="Calibri" panose="020F0502020204030204" pitchFamily="34" charset="0"/>
              </a:rPr>
              <a:t>oped</a:t>
            </a:r>
            <a:r>
              <a:rPr lang="en-US" sz="1300" dirty="0">
                <a:latin typeface="+mn-lt"/>
                <a:ea typeface="Times New Roman" panose="02020603050405020304" pitchFamily="18" charset="0"/>
                <a:cs typeface="Calibri" panose="020F0502020204030204" pitchFamily="34" charset="0"/>
              </a:rPr>
              <a:t> at the Tufts University School of Dental Medicine's Craniofacial Pain Center before enrolling in the dental school in summer of 2015. After graduating from TUSDM in 2019 Vance began a yearlong clinical residency in Nashville, TN through NYU </a:t>
            </a:r>
            <a:r>
              <a:rPr lang="en-US" sz="1300" dirty="0" err="1">
                <a:latin typeface="+mn-lt"/>
                <a:ea typeface="Times New Roman" panose="02020603050405020304" pitchFamily="18" charset="0"/>
                <a:cs typeface="Calibri" panose="020F0502020204030204" pitchFamily="34" charset="0"/>
              </a:rPr>
              <a:t>Langone's</a:t>
            </a:r>
            <a:r>
              <a:rPr lang="en-US" sz="1300" dirty="0">
                <a:latin typeface="+mn-lt"/>
                <a:ea typeface="Times New Roman" panose="02020603050405020304" pitchFamily="18" charset="0"/>
                <a:cs typeface="Calibri" panose="020F0502020204030204" pitchFamily="34" charset="0"/>
              </a:rPr>
              <a:t> Advanced Education in General Dentistry program.  This summer he returned to his hometown of Washingtonville, NY where he accepted an associateship at </a:t>
            </a:r>
            <a:r>
              <a:rPr lang="en-US" sz="1300" dirty="0" err="1">
                <a:latin typeface="+mn-lt"/>
                <a:ea typeface="Times New Roman" panose="02020603050405020304" pitchFamily="18" charset="0"/>
                <a:cs typeface="Calibri" panose="020F0502020204030204" pitchFamily="34" charset="0"/>
              </a:rPr>
              <a:t>Masci</a:t>
            </a:r>
            <a:r>
              <a:rPr lang="en-US" sz="1300" dirty="0">
                <a:latin typeface="+mn-lt"/>
                <a:ea typeface="Times New Roman" panose="02020603050405020304" pitchFamily="18" charset="0"/>
                <a:cs typeface="Calibri" panose="020F0502020204030204" pitchFamily="34" charset="0"/>
              </a:rPr>
              <a:t> &amp; Hale:  Advanced Aesthetic Restorative Dentistry in nearby Montgomery, NY</a:t>
            </a:r>
            <a:r>
              <a:rPr lang="en-US" sz="1300" dirty="0" smtClean="0">
                <a:latin typeface="+mn-lt"/>
                <a:ea typeface="Times New Roman" panose="02020603050405020304" pitchFamily="18" charset="0"/>
                <a:cs typeface="Calibri" panose="020F0502020204030204" pitchFamily="34" charset="0"/>
              </a:rPr>
              <a:t>.</a:t>
            </a:r>
          </a:p>
          <a:p>
            <a:pPr algn="just">
              <a:spcBef>
                <a:spcPts val="0"/>
              </a:spcBef>
              <a:spcAft>
                <a:spcPts val="0"/>
              </a:spcAft>
            </a:pPr>
            <a:endParaRPr lang="en-US" sz="1300" dirty="0" smtClean="0">
              <a:latin typeface="+mn-lt"/>
              <a:ea typeface="Calibri" panose="020F0502020204030204" pitchFamily="34" charset="0"/>
              <a:cs typeface="Times New Roman" panose="02020603050405020304" pitchFamily="18" charset="0"/>
            </a:endParaRPr>
          </a:p>
          <a:p>
            <a:pPr algn="just">
              <a:spcBef>
                <a:spcPts val="0"/>
              </a:spcBef>
              <a:spcAft>
                <a:spcPts val="0"/>
              </a:spcAft>
            </a:pPr>
            <a:endParaRPr lang="en-US" sz="1300" dirty="0">
              <a:latin typeface="+mn-lt"/>
              <a:ea typeface="Calibri" panose="020F0502020204030204" pitchFamily="34" charset="0"/>
              <a:cs typeface="Times New Roman" panose="02020603050405020304" pitchFamily="18" charset="0"/>
            </a:endParaRPr>
          </a:p>
          <a:p>
            <a:pPr algn="just"/>
            <a:endParaRPr lang="en-US" sz="1300" dirty="0">
              <a:latin typeface="+mn-lt"/>
            </a:endParaRPr>
          </a:p>
          <a:p>
            <a:pPr algn="just"/>
            <a:r>
              <a:rPr lang="en-US" sz="1300" b="1" dirty="0">
                <a:latin typeface="+mn-lt"/>
              </a:rPr>
              <a:t>Diana Kim</a:t>
            </a:r>
            <a:r>
              <a:rPr lang="en-US" sz="1300" dirty="0">
                <a:latin typeface="+mn-lt"/>
              </a:rPr>
              <a:t> is a graduate of the Northeastern University Class of 2016 where she earned a B.S. in Biology from the College of Science and a Minor in Health Science from the </a:t>
            </a:r>
            <a:r>
              <a:rPr lang="en-US" sz="1300" dirty="0" err="1">
                <a:latin typeface="+mn-lt"/>
              </a:rPr>
              <a:t>Bouve</a:t>
            </a:r>
            <a:r>
              <a:rPr lang="en-US" sz="1300" dirty="0">
                <a:latin typeface="+mn-lt"/>
              </a:rPr>
              <a:t> College of Health Sciences. During her time at Northeastern, she was the founding president of Global Medical Brigades on campus, past president of Pre-Dental Association, and an artistic director of </a:t>
            </a:r>
            <a:r>
              <a:rPr lang="en-US" sz="1300" dirty="0" err="1">
                <a:latin typeface="+mn-lt"/>
              </a:rPr>
              <a:t>Kinematix</a:t>
            </a:r>
            <a:r>
              <a:rPr lang="en-US" sz="1300" dirty="0">
                <a:latin typeface="+mn-lt"/>
              </a:rPr>
              <a:t> Dance Troupe. She completed a co-op at Bicon Dental Implants as well as </a:t>
            </a:r>
            <a:r>
              <a:rPr lang="en-US" sz="1300" dirty="0" err="1">
                <a:latin typeface="+mn-lt"/>
              </a:rPr>
              <a:t>Repligen</a:t>
            </a:r>
            <a:r>
              <a:rPr lang="en-US" sz="1300" dirty="0">
                <a:latin typeface="+mn-lt"/>
              </a:rPr>
              <a:t> Corporation. Currently a third year dental student at Stony Brook School of Dental Medicine, Diana is very involved with American Student Dental Association, Academy of General Dentistry, SDM Alumni Board, and Hispanic Student Dental Association. She loves mentoring and advising pre-dental students and is always open to answering questions about her journey and dental school experience. </a:t>
            </a:r>
          </a:p>
          <a:p>
            <a:pP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3" descr="thumbnail_image001"/>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041823" y="1332505"/>
            <a:ext cx="1878328" cy="250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Diana Kim Headshot"/>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928245" y="3957936"/>
            <a:ext cx="1991906" cy="2493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867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8042"/>
            <a:ext cx="8229600" cy="707936"/>
          </a:xfrm>
        </p:spPr>
        <p:txBody>
          <a:bodyPr/>
          <a:lstStyle/>
          <a:p>
            <a:r>
              <a:rPr lang="en-US" b="1" dirty="0" smtClean="0">
                <a:solidFill>
                  <a:srgbClr val="C00000"/>
                </a:solidFill>
              </a:rPr>
              <a:t>Moderated Panel Discussion</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pPr>
              <a:defRPr/>
            </a:pPr>
            <a:fld id="{BB49AB90-5C91-48EB-8ADE-19200A46D8BF}" type="slidenum">
              <a:rPr lang="en-US" altLang="en-US" smtClean="0"/>
              <a:pPr>
                <a:defRPr/>
              </a:pPr>
              <a:t>4</a:t>
            </a:fld>
            <a:endParaRPr lang="en-US" altLang="en-US"/>
          </a:p>
        </p:txBody>
      </p:sp>
      <p:pic>
        <p:nvPicPr>
          <p:cNvPr id="6" name="Picture 3" descr="thumbnail_image001"/>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837488" y="2464233"/>
            <a:ext cx="1878328" cy="250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Diana Kim Headshot"/>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048612" y="2432309"/>
            <a:ext cx="1991906" cy="2493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thumbnail_IMG_0814"/>
          <p:cNvPicPr>
            <a:picLocks noChangeAspect="1" noChangeArrowheads="1"/>
          </p:cNvPicPr>
          <p:nvPr/>
        </p:nvPicPr>
        <p:blipFill rotWithShape="1">
          <a:blip r:embed="rId5">
            <a:extLst>
              <a:ext uri="{28A0092B-C50C-407E-A947-70E740481C1C}">
                <a14:useLocalDpi xmlns:a14="http://schemas.microsoft.com/office/drawing/2010/main" val="0"/>
              </a:ext>
            </a:extLst>
          </a:blip>
          <a:srcRect t="4154"/>
          <a:stretch/>
        </p:blipFill>
        <p:spPr bwMode="auto">
          <a:xfrm>
            <a:off x="2379839" y="2439238"/>
            <a:ext cx="1912426" cy="252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79415" y="5035427"/>
            <a:ext cx="2380159" cy="923330"/>
          </a:xfrm>
          <a:prstGeom prst="rect">
            <a:avLst/>
          </a:prstGeom>
        </p:spPr>
        <p:txBody>
          <a:bodyPr wrap="square">
            <a:spAutoFit/>
          </a:bodyPr>
          <a:lstStyle/>
          <a:p>
            <a:r>
              <a:rPr lang="en-US" b="1" dirty="0"/>
              <a:t>Peter Alan Blanchard, BS, DDS, MBA</a:t>
            </a:r>
            <a:r>
              <a:rPr lang="en-US" dirty="0"/>
              <a:t> </a:t>
            </a:r>
          </a:p>
        </p:txBody>
      </p:sp>
      <p:sp>
        <p:nvSpPr>
          <p:cNvPr id="8" name="Rectangle 7"/>
          <p:cNvSpPr/>
          <p:nvPr/>
        </p:nvSpPr>
        <p:spPr>
          <a:xfrm>
            <a:off x="2346185" y="4830170"/>
            <a:ext cx="1979734" cy="923330"/>
          </a:xfrm>
          <a:prstGeom prst="rect">
            <a:avLst/>
          </a:prstGeom>
        </p:spPr>
        <p:txBody>
          <a:bodyPr wrap="square">
            <a:spAutoFit/>
          </a:bodyPr>
          <a:lstStyle/>
          <a:p>
            <a:pPr algn="just">
              <a:spcBef>
                <a:spcPts val="0"/>
              </a:spcBef>
              <a:spcAft>
                <a:spcPts val="0"/>
              </a:spcAft>
            </a:pPr>
            <a:endParaRPr lang="en-US" b="1" dirty="0">
              <a:ea typeface="Times New Roman" panose="02020603050405020304" pitchFamily="18" charset="0"/>
              <a:cs typeface="Calibri" panose="020F0502020204030204" pitchFamily="34" charset="0"/>
            </a:endParaRPr>
          </a:p>
          <a:p>
            <a:pPr algn="just">
              <a:spcBef>
                <a:spcPts val="0"/>
              </a:spcBef>
              <a:spcAft>
                <a:spcPts val="0"/>
              </a:spcAft>
            </a:pPr>
            <a:r>
              <a:rPr lang="en-US" b="1" dirty="0">
                <a:ea typeface="Times New Roman" panose="02020603050405020304" pitchFamily="18" charset="0"/>
                <a:cs typeface="Calibri" panose="020F0502020204030204" pitchFamily="34" charset="0"/>
              </a:rPr>
              <a:t>Dr. Nadia </a:t>
            </a:r>
            <a:r>
              <a:rPr lang="en-US" b="1" dirty="0" err="1" smtClean="0">
                <a:ea typeface="Times New Roman" panose="02020603050405020304" pitchFamily="18" charset="0"/>
                <a:cs typeface="Calibri" panose="020F0502020204030204" pitchFamily="34" charset="0"/>
              </a:rPr>
              <a:t>Diab</a:t>
            </a:r>
            <a:r>
              <a:rPr lang="en-US" b="1" dirty="0" smtClean="0">
                <a:ea typeface="Times New Roman" panose="02020603050405020304" pitchFamily="18" charset="0"/>
                <a:cs typeface="Calibri" panose="020F0502020204030204" pitchFamily="34" charset="0"/>
              </a:rPr>
              <a:t> –</a:t>
            </a:r>
            <a:r>
              <a:rPr lang="en-US" b="1" dirty="0" err="1" smtClean="0">
                <a:ea typeface="Times New Roman" panose="02020603050405020304" pitchFamily="18" charset="0"/>
                <a:cs typeface="Calibri" panose="020F0502020204030204" pitchFamily="34" charset="0"/>
              </a:rPr>
              <a:t>Shamari</a:t>
            </a:r>
            <a:r>
              <a:rPr lang="en-US" b="1" dirty="0" smtClean="0">
                <a:ea typeface="Times New Roman" panose="02020603050405020304" pitchFamily="18" charset="0"/>
                <a:cs typeface="Calibri" panose="020F0502020204030204" pitchFamily="34" charset="0"/>
              </a:rPr>
              <a:t>, </a:t>
            </a:r>
            <a:endParaRPr lang="en-US" dirty="0"/>
          </a:p>
        </p:txBody>
      </p:sp>
      <p:sp>
        <p:nvSpPr>
          <p:cNvPr id="9" name="Rectangle 8"/>
          <p:cNvSpPr/>
          <p:nvPr/>
        </p:nvSpPr>
        <p:spPr>
          <a:xfrm>
            <a:off x="4755048" y="4968670"/>
            <a:ext cx="2173195" cy="646331"/>
          </a:xfrm>
          <a:prstGeom prst="rect">
            <a:avLst/>
          </a:prstGeom>
        </p:spPr>
        <p:txBody>
          <a:bodyPr wrap="square">
            <a:spAutoFit/>
          </a:bodyPr>
          <a:lstStyle/>
          <a:p>
            <a:r>
              <a:rPr lang="en-US" b="1" dirty="0">
                <a:ea typeface="Times New Roman" panose="02020603050405020304" pitchFamily="18" charset="0"/>
                <a:cs typeface="Calibri" panose="020F0502020204030204" pitchFamily="34" charset="0"/>
              </a:rPr>
              <a:t>Vance </a:t>
            </a:r>
            <a:r>
              <a:rPr lang="en-US" b="1" dirty="0" err="1">
                <a:ea typeface="Times New Roman" panose="02020603050405020304" pitchFamily="18" charset="0"/>
                <a:cs typeface="Calibri" panose="020F0502020204030204" pitchFamily="34" charset="0"/>
              </a:rPr>
              <a:t>Consalvo</a:t>
            </a:r>
            <a:r>
              <a:rPr lang="en-US" b="1" dirty="0">
                <a:ea typeface="Times New Roman" panose="02020603050405020304" pitchFamily="18" charset="0"/>
                <a:cs typeface="Calibri" panose="020F0502020204030204" pitchFamily="34" charset="0"/>
              </a:rPr>
              <a:t>, D.M.D</a:t>
            </a:r>
            <a:r>
              <a:rPr lang="en-US" dirty="0">
                <a:ea typeface="Times New Roman" panose="02020603050405020304" pitchFamily="18" charset="0"/>
                <a:cs typeface="Calibri" panose="020F0502020204030204" pitchFamily="34" charset="0"/>
              </a:rPr>
              <a:t>. </a:t>
            </a:r>
            <a:endParaRPr lang="en-US" dirty="0"/>
          </a:p>
        </p:txBody>
      </p:sp>
      <p:sp>
        <p:nvSpPr>
          <p:cNvPr id="10" name="Rectangle 9"/>
          <p:cNvSpPr/>
          <p:nvPr/>
        </p:nvSpPr>
        <p:spPr>
          <a:xfrm>
            <a:off x="7261039" y="4968670"/>
            <a:ext cx="1313180" cy="369332"/>
          </a:xfrm>
          <a:prstGeom prst="rect">
            <a:avLst/>
          </a:prstGeom>
        </p:spPr>
        <p:txBody>
          <a:bodyPr wrap="none">
            <a:spAutoFit/>
          </a:bodyPr>
          <a:lstStyle/>
          <a:p>
            <a:r>
              <a:rPr lang="en-US" b="1" dirty="0"/>
              <a:t>Diana Kim</a:t>
            </a:r>
            <a:endParaRPr lang="en-US" dirty="0"/>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9415" y="2432309"/>
            <a:ext cx="1700320" cy="2450912"/>
          </a:xfrm>
          <a:prstGeom prst="rect">
            <a:avLst/>
          </a:prstGeom>
        </p:spPr>
      </p:pic>
    </p:spTree>
    <p:extLst>
      <p:ext uri="{BB962C8B-B14F-4D97-AF65-F5344CB8AC3E}">
        <p14:creationId xmlns:p14="http://schemas.microsoft.com/office/powerpoint/2010/main" val="383834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B49AB90-5C91-48EB-8ADE-19200A46D8BF}" type="slidenum">
              <a:rPr lang="en-US" altLang="en-US" smtClean="0"/>
              <a:pPr>
                <a:defRPr/>
              </a:pPr>
              <a:t>5</a:t>
            </a:fld>
            <a:endParaRPr lang="en-US" altLang="en-US"/>
          </a:p>
        </p:txBody>
      </p:sp>
      <p:pic>
        <p:nvPicPr>
          <p:cNvPr id="3074" name="Picture 2" descr="https://powerpoint.officeapps.live.com/pods/GetClipboardImage.ashx?Id=7db224b8-35cc-40c9-8d0f-b1ad9768b316&amp;DC=US6&amp;wdoverrides=GetClipboardImageEnabled:true"/>
          <p:cNvPicPr>
            <a:picLocks noChangeAspect="1" noChangeArrowheads="1"/>
          </p:cNvPicPr>
          <p:nvPr/>
        </p:nvPicPr>
        <p:blipFill rotWithShape="1">
          <a:blip r:embed="rId2">
            <a:extLst>
              <a:ext uri="{28A0092B-C50C-407E-A947-70E740481C1C}">
                <a14:useLocalDpi xmlns:a14="http://schemas.microsoft.com/office/drawing/2010/main" val="0"/>
              </a:ext>
            </a:extLst>
          </a:blip>
          <a:srcRect l="9512" t="2792" r="10854" b="1763"/>
          <a:stretch/>
        </p:blipFill>
        <p:spPr bwMode="auto">
          <a:xfrm>
            <a:off x="1468877" y="836579"/>
            <a:ext cx="6352161" cy="5778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38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0792D4F-247E-46FE-85FC-881DEFA41D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457"/>
            <a:ext cx="9141714" cy="2285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cxnSp>
        <p:nvCxnSpPr>
          <p:cNvPr id="24" name="Straight Connector 23">
            <a:extLst>
              <a:ext uri="{FF2B5EF4-FFF2-40B4-BE49-F238E27FC236}">
                <a16:creationId xmlns:a16="http://schemas.microsoft.com/office/drawing/2014/main" id="{CE272F12-AF86-441A-BC1B-C014BBBF85B5}"/>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479748" y="5097939"/>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86AD13A6-469D-4D34-806B-3F65388DCE27}"/>
              </a:ext>
            </a:extLst>
          </p:cNvPr>
          <p:cNvSpPr>
            <a:spLocks noGrp="1"/>
          </p:cNvSpPr>
          <p:nvPr>
            <p:ph type="sldNum" sz="quarter" idx="12"/>
          </p:nvPr>
        </p:nvSpPr>
        <p:spPr>
          <a:xfrm>
            <a:off x="7900987" y="6356350"/>
            <a:ext cx="614363" cy="365125"/>
          </a:xfrm>
        </p:spPr>
        <p:txBody>
          <a:bodyPr vert="horz" lIns="91440" tIns="45720" rIns="91440" bIns="45720" rtlCol="0" anchor="ctr">
            <a:normAutofit/>
          </a:bodyPr>
          <a:lstStyle/>
          <a:p>
            <a:pPr>
              <a:spcAft>
                <a:spcPts val="600"/>
              </a:spcAft>
              <a:defRPr/>
            </a:pPr>
            <a:fld id="{0D02BCF1-3EF4-4395-8B1C-3FB3558FB1A9}" type="slidenum">
              <a:rPr lang="en-US" altLang="en-US" sz="1000">
                <a:solidFill>
                  <a:schemeClr val="bg1">
                    <a:alpha val="70000"/>
                  </a:schemeClr>
                </a:solidFill>
                <a:latin typeface="+mn-lt"/>
                <a:ea typeface="+mn-ea"/>
              </a:rPr>
              <a:pPr>
                <a:spcAft>
                  <a:spcPts val="600"/>
                </a:spcAft>
                <a:defRPr/>
              </a:pPr>
              <a:t>6</a:t>
            </a:fld>
            <a:endParaRPr lang="en-US" altLang="en-US" sz="1000">
              <a:solidFill>
                <a:schemeClr val="bg1">
                  <a:alpha val="70000"/>
                </a:schemeClr>
              </a:solidFill>
              <a:latin typeface="+mn-lt"/>
              <a:ea typeface="+mn-ea"/>
            </a:endParaRPr>
          </a:p>
        </p:txBody>
      </p:sp>
      <p:sp>
        <p:nvSpPr>
          <p:cNvPr id="9" name="Title 1"/>
          <p:cNvSpPr txBox="1">
            <a:spLocks/>
          </p:cNvSpPr>
          <p:nvPr/>
        </p:nvSpPr>
        <p:spPr bwMode="auto">
          <a:xfrm>
            <a:off x="376132" y="766957"/>
            <a:ext cx="8229600" cy="707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smtClean="0">
                <a:solidFill>
                  <a:srgbClr val="C00000"/>
                </a:solidFill>
              </a:rPr>
              <a:t>Connect with our Panelists</a:t>
            </a:r>
            <a:endParaRPr lang="en-US" b="1" dirty="0">
              <a:solidFill>
                <a:srgbClr val="C00000"/>
              </a:solidFill>
            </a:endParaRPr>
          </a:p>
        </p:txBody>
      </p:sp>
      <p:sp>
        <p:nvSpPr>
          <p:cNvPr id="8" name="TextBox 7"/>
          <p:cNvSpPr txBox="1"/>
          <p:nvPr/>
        </p:nvSpPr>
        <p:spPr>
          <a:xfrm>
            <a:off x="141402" y="4593756"/>
            <a:ext cx="3338346" cy="1200329"/>
          </a:xfrm>
          <a:prstGeom prst="rect">
            <a:avLst/>
          </a:prstGeom>
          <a:noFill/>
        </p:spPr>
        <p:txBody>
          <a:bodyPr wrap="square" rtlCol="0">
            <a:spAutoFit/>
          </a:bodyPr>
          <a:lstStyle/>
          <a:p>
            <a:r>
              <a:rPr lang="en-US" dirty="0" smtClean="0">
                <a:solidFill>
                  <a:schemeClr val="bg1"/>
                </a:solidFill>
                <a:latin typeface="+mn-lt"/>
              </a:rPr>
              <a:t>Connect with the Pre-Dental Association</a:t>
            </a:r>
          </a:p>
          <a:p>
            <a:endParaRPr lang="en-US" dirty="0" smtClean="0">
              <a:solidFill>
                <a:schemeClr val="bg1"/>
              </a:solidFill>
              <a:latin typeface="+mn-lt"/>
            </a:endParaRPr>
          </a:p>
          <a:p>
            <a:r>
              <a:rPr lang="en-US" dirty="0">
                <a:solidFill>
                  <a:schemeClr val="bg1"/>
                </a:solidFill>
                <a:latin typeface="+mn-lt"/>
              </a:rPr>
              <a:t>@</a:t>
            </a:r>
            <a:r>
              <a:rPr lang="en-US" dirty="0" err="1">
                <a:solidFill>
                  <a:schemeClr val="bg1"/>
                </a:solidFill>
                <a:latin typeface="+mn-lt"/>
              </a:rPr>
              <a:t>NEUPreDental</a:t>
            </a:r>
            <a:endParaRPr lang="en-US" dirty="0">
              <a:solidFill>
                <a:schemeClr val="bg1"/>
              </a:solidFill>
              <a:latin typeface="+mn-lt"/>
            </a:endParaRPr>
          </a:p>
        </p:txBody>
      </p:sp>
      <p:sp>
        <p:nvSpPr>
          <p:cNvPr id="12" name="TextBox 11"/>
          <p:cNvSpPr txBox="1"/>
          <p:nvPr/>
        </p:nvSpPr>
        <p:spPr>
          <a:xfrm>
            <a:off x="3687749" y="4593756"/>
            <a:ext cx="5088606" cy="1200329"/>
          </a:xfrm>
          <a:prstGeom prst="rect">
            <a:avLst/>
          </a:prstGeom>
          <a:noFill/>
        </p:spPr>
        <p:txBody>
          <a:bodyPr wrap="square" rtlCol="0">
            <a:spAutoFit/>
          </a:bodyPr>
          <a:lstStyle/>
          <a:p>
            <a:r>
              <a:rPr lang="en-US" dirty="0" smtClean="0">
                <a:solidFill>
                  <a:schemeClr val="bg1"/>
                </a:solidFill>
                <a:latin typeface="+mn-lt"/>
              </a:rPr>
              <a:t>Connect with the PreMed and PreHealth Advising Program</a:t>
            </a:r>
          </a:p>
          <a:p>
            <a:endParaRPr lang="en-US" dirty="0" smtClean="0">
              <a:solidFill>
                <a:schemeClr val="bg1"/>
              </a:solidFill>
              <a:latin typeface="+mn-lt"/>
            </a:endParaRPr>
          </a:p>
          <a:p>
            <a:r>
              <a:rPr lang="en-US" dirty="0" smtClean="0">
                <a:solidFill>
                  <a:schemeClr val="bg1"/>
                </a:solidFill>
                <a:latin typeface="+mn-lt"/>
              </a:rPr>
              <a:t>@</a:t>
            </a:r>
            <a:r>
              <a:rPr lang="en-US" dirty="0" err="1" smtClean="0">
                <a:solidFill>
                  <a:schemeClr val="bg1"/>
                </a:solidFill>
                <a:latin typeface="+mn-lt"/>
              </a:rPr>
              <a:t>NUPreHealth</a:t>
            </a:r>
            <a:endParaRPr lang="en-US" dirty="0">
              <a:solidFill>
                <a:schemeClr val="bg1"/>
              </a:solidFill>
              <a:latin typeface="+mn-lt"/>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7683" y="5815384"/>
            <a:ext cx="510540" cy="495300"/>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057" y="5815384"/>
            <a:ext cx="510540" cy="49530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6157" y="5812122"/>
            <a:ext cx="508794" cy="501824"/>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654" y="5813012"/>
            <a:ext cx="508794" cy="501824"/>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37303" y="5821372"/>
            <a:ext cx="533361" cy="507691"/>
          </a:xfrm>
          <a:prstGeom prst="rect">
            <a:avLst/>
          </a:prstGeom>
        </p:spPr>
      </p:pic>
      <p:sp>
        <p:nvSpPr>
          <p:cNvPr id="2" name="TextBox 1"/>
          <p:cNvSpPr txBox="1"/>
          <p:nvPr/>
        </p:nvSpPr>
        <p:spPr>
          <a:xfrm>
            <a:off x="792597" y="1537320"/>
            <a:ext cx="7722753" cy="3016210"/>
          </a:xfrm>
          <a:prstGeom prst="rect">
            <a:avLst/>
          </a:prstGeom>
          <a:noFill/>
        </p:spPr>
        <p:txBody>
          <a:bodyPr wrap="square" rtlCol="0">
            <a:spAutoFit/>
          </a:bodyPr>
          <a:lstStyle/>
          <a:p>
            <a:r>
              <a:rPr lang="en-US" sz="1400" b="1" dirty="0"/>
              <a:t>Peter Alan Blanchard, BS, DDS, </a:t>
            </a:r>
            <a:r>
              <a:rPr lang="en-US" sz="1400" b="1" dirty="0" smtClean="0"/>
              <a:t>MBA</a:t>
            </a:r>
          </a:p>
          <a:p>
            <a:r>
              <a:rPr lang="en-US" sz="1400" dirty="0" smtClean="0">
                <a:hlinkClick r:id="rId5"/>
              </a:rPr>
              <a:t>peterblanc@aol.com</a:t>
            </a:r>
            <a:r>
              <a:rPr lang="en-US" sz="1400" dirty="0" smtClean="0"/>
              <a:t> </a:t>
            </a:r>
          </a:p>
          <a:p>
            <a:pPr algn="just">
              <a:spcBef>
                <a:spcPts val="0"/>
              </a:spcBef>
              <a:spcAft>
                <a:spcPts val="0"/>
              </a:spcAft>
            </a:pPr>
            <a:endParaRPr lang="en-US" sz="1400" b="1" dirty="0">
              <a:ea typeface="Times New Roman" panose="02020603050405020304" pitchFamily="18" charset="0"/>
              <a:cs typeface="Calibri" panose="020F0502020204030204" pitchFamily="34" charset="0"/>
            </a:endParaRPr>
          </a:p>
          <a:p>
            <a:pPr algn="just">
              <a:spcBef>
                <a:spcPts val="0"/>
              </a:spcBef>
              <a:spcAft>
                <a:spcPts val="0"/>
              </a:spcAft>
            </a:pPr>
            <a:r>
              <a:rPr lang="en-US" sz="1400" b="1" dirty="0">
                <a:ea typeface="Times New Roman" panose="02020603050405020304" pitchFamily="18" charset="0"/>
                <a:cs typeface="Calibri" panose="020F0502020204030204" pitchFamily="34" charset="0"/>
              </a:rPr>
              <a:t>Dr. Nadia </a:t>
            </a:r>
            <a:r>
              <a:rPr lang="en-US" sz="1400" b="1" dirty="0" err="1" smtClean="0">
                <a:ea typeface="Times New Roman" panose="02020603050405020304" pitchFamily="18" charset="0"/>
                <a:cs typeface="Calibri" panose="020F0502020204030204" pitchFamily="34" charset="0"/>
              </a:rPr>
              <a:t>Diab-Shamari</a:t>
            </a:r>
            <a:endParaRPr lang="en-US" sz="1400" b="1" dirty="0" smtClean="0">
              <a:ea typeface="Times New Roman" panose="02020603050405020304" pitchFamily="18" charset="0"/>
              <a:cs typeface="Calibri" panose="020F0502020204030204" pitchFamily="34" charset="0"/>
            </a:endParaRPr>
          </a:p>
          <a:p>
            <a:pPr algn="just">
              <a:spcBef>
                <a:spcPts val="0"/>
              </a:spcBef>
              <a:spcAft>
                <a:spcPts val="0"/>
              </a:spcAft>
            </a:pPr>
            <a:r>
              <a:rPr lang="en-US" sz="1400" dirty="0" smtClean="0">
                <a:ea typeface="Times New Roman" panose="02020603050405020304" pitchFamily="18" charset="0"/>
                <a:cs typeface="Calibri" panose="020F0502020204030204" pitchFamily="34" charset="0"/>
                <a:hlinkClick r:id="rId6"/>
              </a:rPr>
              <a:t>ndiab6@gmail.com</a:t>
            </a:r>
            <a:r>
              <a:rPr lang="en-US" sz="1400" dirty="0" smtClean="0">
                <a:ea typeface="Times New Roman" panose="02020603050405020304" pitchFamily="18" charset="0"/>
                <a:cs typeface="Calibri" panose="020F0502020204030204" pitchFamily="34" charset="0"/>
              </a:rPr>
              <a:t> </a:t>
            </a:r>
          </a:p>
          <a:p>
            <a:pPr algn="just">
              <a:spcBef>
                <a:spcPts val="0"/>
              </a:spcBef>
              <a:spcAft>
                <a:spcPts val="0"/>
              </a:spcAft>
            </a:pPr>
            <a:endParaRPr lang="en-US" sz="1400" b="1" dirty="0" smtClean="0">
              <a:ea typeface="Times New Roman" panose="02020603050405020304" pitchFamily="18" charset="0"/>
              <a:cs typeface="Calibri" panose="020F0502020204030204" pitchFamily="34" charset="0"/>
            </a:endParaRPr>
          </a:p>
          <a:p>
            <a:pPr algn="just">
              <a:spcBef>
                <a:spcPts val="0"/>
              </a:spcBef>
              <a:spcAft>
                <a:spcPts val="0"/>
              </a:spcAft>
            </a:pPr>
            <a:r>
              <a:rPr lang="en-US" sz="1400" b="1" dirty="0">
                <a:ea typeface="Times New Roman" panose="02020603050405020304" pitchFamily="18" charset="0"/>
                <a:cs typeface="Calibri" panose="020F0502020204030204" pitchFamily="34" charset="0"/>
              </a:rPr>
              <a:t>Vance </a:t>
            </a:r>
            <a:r>
              <a:rPr lang="en-US" sz="1400" b="1" dirty="0" err="1">
                <a:ea typeface="Times New Roman" panose="02020603050405020304" pitchFamily="18" charset="0"/>
                <a:cs typeface="Calibri" panose="020F0502020204030204" pitchFamily="34" charset="0"/>
              </a:rPr>
              <a:t>Consalvo</a:t>
            </a:r>
            <a:r>
              <a:rPr lang="en-US" sz="1400" b="1" dirty="0">
                <a:ea typeface="Times New Roman" panose="02020603050405020304" pitchFamily="18" charset="0"/>
                <a:cs typeface="Calibri" panose="020F0502020204030204" pitchFamily="34" charset="0"/>
              </a:rPr>
              <a:t>, D.M.D</a:t>
            </a:r>
            <a:r>
              <a:rPr lang="en-US" sz="1400" dirty="0" smtClean="0">
                <a:ea typeface="Times New Roman" panose="02020603050405020304" pitchFamily="18" charset="0"/>
                <a:cs typeface="Calibri" panose="020F0502020204030204" pitchFamily="34" charset="0"/>
              </a:rPr>
              <a:t>.</a:t>
            </a:r>
          </a:p>
          <a:p>
            <a:pPr algn="just">
              <a:spcBef>
                <a:spcPts val="0"/>
              </a:spcBef>
              <a:spcAft>
                <a:spcPts val="0"/>
              </a:spcAft>
            </a:pPr>
            <a:r>
              <a:rPr lang="en-US" sz="1400" dirty="0" smtClean="0">
                <a:ea typeface="Times New Roman" panose="02020603050405020304" pitchFamily="18" charset="0"/>
                <a:cs typeface="Calibri" panose="020F0502020204030204" pitchFamily="34" charset="0"/>
                <a:hlinkClick r:id="rId7"/>
              </a:rPr>
              <a:t>vconsalvo@hvc.rr.com</a:t>
            </a:r>
            <a:r>
              <a:rPr lang="en-US" sz="1400" dirty="0" smtClean="0">
                <a:ea typeface="Times New Roman" panose="02020603050405020304" pitchFamily="18" charset="0"/>
                <a:cs typeface="Calibri" panose="020F0502020204030204" pitchFamily="34" charset="0"/>
              </a:rPr>
              <a:t> </a:t>
            </a:r>
          </a:p>
          <a:p>
            <a:pPr algn="just">
              <a:spcBef>
                <a:spcPts val="0"/>
              </a:spcBef>
              <a:spcAft>
                <a:spcPts val="0"/>
              </a:spcAft>
            </a:pPr>
            <a:endParaRPr lang="en-US" sz="1400" b="1" dirty="0">
              <a:cs typeface="Calibri" panose="020F0502020204030204" pitchFamily="34" charset="0"/>
            </a:endParaRPr>
          </a:p>
          <a:p>
            <a:pPr algn="just">
              <a:spcBef>
                <a:spcPts val="0"/>
              </a:spcBef>
              <a:spcAft>
                <a:spcPts val="0"/>
              </a:spcAft>
            </a:pPr>
            <a:r>
              <a:rPr lang="en-US" sz="1400" b="1" dirty="0"/>
              <a:t>Diana </a:t>
            </a:r>
            <a:r>
              <a:rPr lang="en-US" sz="1400" b="1" dirty="0" smtClean="0"/>
              <a:t>Kim</a:t>
            </a:r>
            <a:endParaRPr lang="en-US" sz="1400" dirty="0"/>
          </a:p>
          <a:p>
            <a:pPr algn="just">
              <a:spcBef>
                <a:spcPts val="0"/>
              </a:spcBef>
              <a:spcAft>
                <a:spcPts val="0"/>
              </a:spcAft>
            </a:pPr>
            <a:r>
              <a:rPr lang="en-US" sz="1400" dirty="0">
                <a:hlinkClick r:id="rId8"/>
              </a:rPr>
              <a:t>diana.kim@stonybrookmedicine.edu</a:t>
            </a:r>
            <a:r>
              <a:rPr lang="en-US" sz="1400" dirty="0"/>
              <a:t> </a:t>
            </a:r>
            <a:endParaRPr lang="en-US" sz="1400" dirty="0" smtClean="0"/>
          </a:p>
          <a:p>
            <a:pPr algn="just">
              <a:spcBef>
                <a:spcPts val="0"/>
              </a:spcBef>
              <a:spcAft>
                <a:spcPts val="0"/>
              </a:spcAft>
            </a:pPr>
            <a:r>
              <a:rPr lang="en-US" sz="1600" dirty="0" smtClean="0"/>
              <a:t>IG: </a:t>
            </a:r>
            <a:r>
              <a:rPr lang="en-US" sz="1600" dirty="0"/>
              <a:t>@</a:t>
            </a:r>
            <a:r>
              <a:rPr lang="en-US" sz="1600" dirty="0" err="1"/>
              <a:t>DianaKim_Future.DDS</a:t>
            </a:r>
            <a:r>
              <a:rPr lang="en-US" sz="1600" dirty="0"/>
              <a:t> </a:t>
            </a:r>
            <a:endParaRPr lang="en-US" sz="1600" dirty="0" smtClean="0"/>
          </a:p>
          <a:p>
            <a:endParaRPr lang="en-US" dirty="0"/>
          </a:p>
        </p:txBody>
      </p:sp>
    </p:spTree>
    <p:extLst>
      <p:ext uri="{BB962C8B-B14F-4D97-AF65-F5344CB8AC3E}">
        <p14:creationId xmlns:p14="http://schemas.microsoft.com/office/powerpoint/2010/main" val="342994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0C01C4D51D6B4A9D72614AC1E66719" ma:contentTypeVersion="18" ma:contentTypeDescription="Create a new document." ma:contentTypeScope="" ma:versionID="114a437da4debb3f5b7b1c2553731d28">
  <xsd:schema xmlns:xsd="http://www.w3.org/2001/XMLSchema" xmlns:xs="http://www.w3.org/2001/XMLSchema" xmlns:p="http://schemas.microsoft.com/office/2006/metadata/properties" xmlns:ns2="baa593d6-16de-4e22-b026-9745babbb4ce" xmlns:ns3="04b067a5-aa30-41bc-8d7c-b9076ddfdb92" targetNamespace="http://schemas.microsoft.com/office/2006/metadata/properties" ma:root="true" ma:fieldsID="719d84da95001f47786eba933d24eaf4" ns2:_="" ns3:_="">
    <xsd:import namespace="baa593d6-16de-4e22-b026-9745babbb4ce"/>
    <xsd:import namespace="04b067a5-aa30-41bc-8d7c-b9076ddfdb9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DateTaken"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593d6-16de-4e22-b026-9745babbb4c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b067a5-aa30-41bc-8d7c-b9076ddfdb9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1747BE-D3EE-4330-B4B9-D6CF0C6FC021}">
  <ds:schemaRefs>
    <ds:schemaRef ds:uri="04b067a5-aa30-41bc-8d7c-b9076ddfdb92"/>
    <ds:schemaRef ds:uri="baa593d6-16de-4e22-b026-9745babbb4c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C29F34-FEB5-442B-AD50-397CA5C09A05}">
  <ds:schemaRefs>
    <ds:schemaRef ds:uri="http://schemas.microsoft.com/office/2006/metadata/properties"/>
    <ds:schemaRef ds:uri="http://schemas.microsoft.com/office/2006/documentManagement/types"/>
    <ds:schemaRef ds:uri="http://www.w3.org/XML/1998/namespace"/>
    <ds:schemaRef ds:uri="baa593d6-16de-4e22-b026-9745babbb4ce"/>
    <ds:schemaRef ds:uri="http://schemas.microsoft.com/office/infopath/2007/PartnerControls"/>
    <ds:schemaRef ds:uri="http://schemas.openxmlformats.org/package/2006/metadata/core-properties"/>
    <ds:schemaRef ds:uri="http://purl.org/dc/elements/1.1/"/>
    <ds:schemaRef ds:uri="04b067a5-aa30-41bc-8d7c-b9076ddfdb92"/>
    <ds:schemaRef ds:uri="http://purl.org/dc/dcmitype/"/>
    <ds:schemaRef ds:uri="http://purl.org/dc/terms/"/>
  </ds:schemaRefs>
</ds:datastoreItem>
</file>

<file path=customXml/itemProps3.xml><?xml version="1.0" encoding="utf-8"?>
<ds:datastoreItem xmlns:ds="http://schemas.openxmlformats.org/officeDocument/2006/customXml" ds:itemID="{B65D8426-7A77-430B-B90F-2A900649F5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73</TotalTime>
  <Words>1211</Words>
  <Application>Microsoft Office PowerPoint</Application>
  <PresentationFormat>On-screen Show (4:3)</PresentationFormat>
  <Paragraphs>84</Paragraphs>
  <Slides>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Helvetica</vt:lpstr>
      <vt:lpstr>Times New Roman</vt:lpstr>
      <vt:lpstr>Tw Cen MT</vt:lpstr>
      <vt:lpstr>Office Theme</vt:lpstr>
      <vt:lpstr>PowerPoint Presentation</vt:lpstr>
      <vt:lpstr>Introductions</vt:lpstr>
      <vt:lpstr>Introductions</vt:lpstr>
      <vt:lpstr>Moderated Panel Discussion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Freshman meeting</dc:title>
  <dc:creator>Microsoft Office User</dc:creator>
  <cp:lastModifiedBy>O'Donnell, Ciara</cp:lastModifiedBy>
  <cp:revision>285</cp:revision>
  <cp:lastPrinted>2016-11-13T20:46:21Z</cp:lastPrinted>
  <dcterms:created xsi:type="dcterms:W3CDTF">2017-12-06T16:27:40Z</dcterms:created>
  <dcterms:modified xsi:type="dcterms:W3CDTF">2020-10-01T22:49:26Z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0x010100970C01C4D51D6B4A9D72614AC1E66719</vt:lpwstr>
  </property>
</Properties>
</file>